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7"/>
  </p:notesMasterIdLst>
  <p:sldIdLst>
    <p:sldId id="274" r:id="rId3"/>
    <p:sldId id="277" r:id="rId4"/>
    <p:sldId id="275" r:id="rId5"/>
    <p:sldId id="276" r:id="rId6"/>
  </p:sldIdLst>
  <p:sldSz cx="10160000" cy="5715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A964C8AD-8FE9-407E-ABFC-136CF34470B2}">
          <p14:sldIdLst>
            <p14:sldId id="274"/>
            <p14:sldId id="277"/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88CBE2"/>
    <a:srgbClr val="68A9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86380" autoAdjust="0"/>
  </p:normalViewPr>
  <p:slideViewPr>
    <p:cSldViewPr>
      <p:cViewPr varScale="1">
        <p:scale>
          <a:sx n="95" d="100"/>
          <a:sy n="95" d="100"/>
        </p:scale>
        <p:origin x="534" y="90"/>
      </p:cViewPr>
      <p:guideLst>
        <p:guide orient="horz" pos="1800"/>
        <p:guide pos="320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D3D152FF-967F-4A36-93EA-D429827D3A69}"/>
    <pc:docChg chg="modSld">
      <pc:chgData name="" userId="" providerId="" clId="Web-{D3D152FF-967F-4A36-93EA-D429827D3A69}" dt="2018-10-07T06:22:18.987" v="21" actId="20577"/>
      <pc:docMkLst>
        <pc:docMk/>
      </pc:docMkLst>
      <pc:sldChg chg="modSp">
        <pc:chgData name="" userId="" providerId="" clId="Web-{D3D152FF-967F-4A36-93EA-D429827D3A69}" dt="2018-10-07T06:22:18.987" v="20" actId="20577"/>
        <pc:sldMkLst>
          <pc:docMk/>
          <pc:sldMk cId="0" sldId="265"/>
        </pc:sldMkLst>
        <pc:spChg chg="mod">
          <ac:chgData name="" userId="" providerId="" clId="Web-{D3D152FF-967F-4A36-93EA-D429827D3A69}" dt="2018-10-07T06:22:18.987" v="20" actId="20577"/>
          <ac:spMkLst>
            <pc:docMk/>
            <pc:sldMk cId="0" sldId="265"/>
            <ac:spMk id="8" creationId="{2699FEA6-1A4F-45CB-A8F5-ABB6F93F7AB6}"/>
          </ac:spMkLst>
        </pc:spChg>
      </pc:sldChg>
    </pc:docChg>
  </pc:docChgLst>
  <pc:docChgLst>
    <pc:chgData clId="Web-{6BCA4824-CBF3-4976-8567-B3B05E8DDAC0}"/>
    <pc:docChg chg="modSld">
      <pc:chgData name="" userId="" providerId="" clId="Web-{6BCA4824-CBF3-4976-8567-B3B05E8DDAC0}" dt="2018-08-27T13:08:05.869" v="94" actId="20577"/>
      <pc:docMkLst>
        <pc:docMk/>
      </pc:docMkLst>
      <pc:sldChg chg="modSp">
        <pc:chgData name="" userId="" providerId="" clId="Web-{6BCA4824-CBF3-4976-8567-B3B05E8DDAC0}" dt="2018-08-27T13:02:41.552" v="16" actId="20577"/>
        <pc:sldMkLst>
          <pc:docMk/>
          <pc:sldMk cId="1958366616" sldId="257"/>
        </pc:sldMkLst>
        <pc:spChg chg="mod">
          <ac:chgData name="" userId="" providerId="" clId="Web-{6BCA4824-CBF3-4976-8567-B3B05E8DDAC0}" dt="2018-08-27T13:02:41.552" v="16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6BCA4824-CBF3-4976-8567-B3B05E8DDAC0}" dt="2018-08-27T13:05:59.915" v="46" actId="20577"/>
        <pc:sldMkLst>
          <pc:docMk/>
          <pc:sldMk cId="0" sldId="265"/>
        </pc:sldMkLst>
        <pc:spChg chg="mod">
          <ac:chgData name="" userId="" providerId="" clId="Web-{6BCA4824-CBF3-4976-8567-B3B05E8DDAC0}" dt="2018-08-27T13:05:59.915" v="46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6BCA4824-CBF3-4976-8567-B3B05E8DDAC0}" dt="2018-08-27T13:03:19.804" v="22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6BCA4824-CBF3-4976-8567-B3B05E8DDAC0}" dt="2018-08-27T13:08:05.853" v="93" actId="20577"/>
        <pc:sldMkLst>
          <pc:docMk/>
          <pc:sldMk cId="1881343558" sldId="273"/>
        </pc:sldMkLst>
        <pc:spChg chg="mod">
          <ac:chgData name="" userId="" providerId="" clId="Web-{6BCA4824-CBF3-4976-8567-B3B05E8DDAC0}" dt="2018-08-27T13:08:05.853" v="93" actId="20577"/>
          <ac:spMkLst>
            <pc:docMk/>
            <pc:sldMk cId="1881343558" sldId="273"/>
            <ac:spMk id="3" creationId="{00000000-0000-0000-0000-000000000000}"/>
          </ac:spMkLst>
        </pc:spChg>
      </pc:sldChg>
      <pc:sldChg chg="modSp">
        <pc:chgData name="" userId="" providerId="" clId="Web-{6BCA4824-CBF3-4976-8567-B3B05E8DDAC0}" dt="2018-08-27T13:05:50.868" v="32" actId="20577"/>
        <pc:sldMkLst>
          <pc:docMk/>
          <pc:sldMk cId="2349820400" sldId="278"/>
        </pc:sldMkLst>
        <pc:spChg chg="mod">
          <ac:chgData name="" userId="" providerId="" clId="Web-{6BCA4824-CBF3-4976-8567-B3B05E8DDAC0}" dt="2018-08-27T13:05:50.868" v="32" actId="20577"/>
          <ac:spMkLst>
            <pc:docMk/>
            <pc:sldMk cId="2349820400" sldId="278"/>
            <ac:spMk id="3" creationId="{59C21CBE-377A-403B-8CD2-C43C20D5D96A}"/>
          </ac:spMkLst>
        </pc:spChg>
      </pc:sldChg>
    </pc:docChg>
  </pc:docChgLst>
  <pc:docChgLst>
    <pc:chgData clId="Web-{F1DAF90A-97E0-4BBC-A620-57347D29286A}"/>
    <pc:docChg chg="modSld">
      <pc:chgData name="" userId="" providerId="" clId="Web-{F1DAF90A-97E0-4BBC-A620-57347D29286A}" dt="2018-10-22T11:43:43.963" v="140" actId="20577"/>
      <pc:docMkLst>
        <pc:docMk/>
      </pc:docMkLst>
      <pc:sldChg chg="modSp">
        <pc:chgData name="" userId="" providerId="" clId="Web-{F1DAF90A-97E0-4BBC-A620-57347D29286A}" dt="2018-10-22T11:35:09.388" v="12" actId="20577"/>
        <pc:sldMkLst>
          <pc:docMk/>
          <pc:sldMk cId="1958366616" sldId="257"/>
        </pc:sldMkLst>
        <pc:spChg chg="mod">
          <ac:chgData name="" userId="" providerId="" clId="Web-{F1DAF90A-97E0-4BBC-A620-57347D29286A}" dt="2018-10-22T11:35:09.388" v="12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F1DAF90A-97E0-4BBC-A620-57347D29286A}" dt="2018-10-22T11:37:55.122" v="65" actId="20577"/>
        <pc:sldMkLst>
          <pc:docMk/>
          <pc:sldMk cId="0" sldId="265"/>
        </pc:sldMkLst>
        <pc:spChg chg="mod">
          <ac:chgData name="" userId="" providerId="" clId="Web-{F1DAF90A-97E0-4BBC-A620-57347D29286A}" dt="2018-10-22T11:35:38.326" v="29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F1DAF90A-97E0-4BBC-A620-57347D29286A}" dt="2018-10-22T11:37:55.122" v="65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F1DAF90A-97E0-4BBC-A620-57347D29286A}" dt="2018-10-22T11:39:53.965" v="87" actId="20577"/>
        <pc:sldMkLst>
          <pc:docMk/>
          <pc:sldMk cId="2349820400" sldId="278"/>
        </pc:sldMkLst>
        <pc:spChg chg="mod">
          <ac:chgData name="" userId="" providerId="" clId="Web-{F1DAF90A-97E0-4BBC-A620-57347D29286A}" dt="2018-10-22T11:39:53.965" v="87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modSp">
        <pc:chgData name="" userId="" providerId="" clId="Web-{F1DAF90A-97E0-4BBC-A620-57347D29286A}" dt="2018-10-22T11:43:43.963" v="139" actId="20577"/>
        <pc:sldMkLst>
          <pc:docMk/>
          <pc:sldMk cId="2444188344" sldId="279"/>
        </pc:sldMkLst>
        <pc:spChg chg="mod">
          <ac:chgData name="" userId="" providerId="" clId="Web-{F1DAF90A-97E0-4BBC-A620-57347D29286A}" dt="2018-10-22T11:43:43.963" v="139" actId="20577"/>
          <ac:spMkLst>
            <pc:docMk/>
            <pc:sldMk cId="2444188344" sldId="279"/>
            <ac:spMk id="3" creationId="{15C9B356-60AC-484D-B7B7-3F72A0D3BEDF}"/>
          </ac:spMkLst>
        </pc:spChg>
      </pc:sldChg>
    </pc:docChg>
  </pc:docChgLst>
  <pc:docChgLst>
    <pc:chgData clId="Web-{15264DA1-DBC5-49A9-8D28-DBCA81E15BE6}"/>
    <pc:docChg chg="delSld modSld modSection">
      <pc:chgData name="" userId="" providerId="" clId="Web-{15264DA1-DBC5-49A9-8D28-DBCA81E15BE6}" dt="2018-09-04T11:34:58.962" v="72"/>
      <pc:docMkLst>
        <pc:docMk/>
      </pc:docMkLst>
      <pc:sldChg chg="modSp">
        <pc:chgData name="" userId="" providerId="" clId="Web-{15264DA1-DBC5-49A9-8D28-DBCA81E15BE6}" dt="2018-09-04T11:31:59.102" v="10" actId="20577"/>
        <pc:sldMkLst>
          <pc:docMk/>
          <pc:sldMk cId="1958366616" sldId="257"/>
        </pc:sldMkLst>
        <pc:spChg chg="mod">
          <ac:chgData name="" userId="" providerId="" clId="Web-{15264DA1-DBC5-49A9-8D28-DBCA81E15BE6}" dt="2018-09-04T11:31:59.102" v="10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15264DA1-DBC5-49A9-8D28-DBCA81E15BE6}" dt="2018-09-04T11:32:30.868" v="28" actId="20577"/>
        <pc:sldMkLst>
          <pc:docMk/>
          <pc:sldMk cId="0" sldId="265"/>
        </pc:sldMkLst>
        <pc:spChg chg="mod">
          <ac:chgData name="" userId="" providerId="" clId="Web-{15264DA1-DBC5-49A9-8D28-DBCA81E15BE6}" dt="2018-09-04T11:31:59.258" v="16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15264DA1-DBC5-49A9-8D28-DBCA81E15BE6}" dt="2018-09-04T11:32:30.868" v="28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 del">
        <pc:chgData name="" userId="" providerId="" clId="Web-{15264DA1-DBC5-49A9-8D28-DBCA81E15BE6}" dt="2018-09-04T11:34:58.962" v="72"/>
        <pc:sldMkLst>
          <pc:docMk/>
          <pc:sldMk cId="1881343558" sldId="273"/>
        </pc:sldMkLst>
        <pc:spChg chg="mod">
          <ac:chgData name="" userId="" providerId="" clId="Web-{15264DA1-DBC5-49A9-8D28-DBCA81E15BE6}" dt="2018-09-04T11:34:54.478" v="69" actId="20577"/>
          <ac:spMkLst>
            <pc:docMk/>
            <pc:sldMk cId="1881343558" sldId="273"/>
            <ac:spMk id="3" creationId="{00000000-0000-0000-0000-000000000000}"/>
          </ac:spMkLst>
        </pc:spChg>
      </pc:sldChg>
      <pc:sldChg chg="modSp">
        <pc:chgData name="" userId="" providerId="" clId="Web-{15264DA1-DBC5-49A9-8D28-DBCA81E15BE6}" dt="2018-09-04T11:33:55.056" v="56" actId="20577"/>
        <pc:sldMkLst>
          <pc:docMk/>
          <pc:sldMk cId="2349820400" sldId="278"/>
        </pc:sldMkLst>
        <pc:spChg chg="mod">
          <ac:chgData name="" userId="" providerId="" clId="Web-{15264DA1-DBC5-49A9-8D28-DBCA81E15BE6}" dt="2018-09-04T11:33:55.056" v="56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del">
        <pc:chgData name="" userId="" providerId="" clId="Web-{15264DA1-DBC5-49A9-8D28-DBCA81E15BE6}" dt="2018-09-04T11:34:58.962" v="71"/>
        <pc:sldMkLst>
          <pc:docMk/>
          <pc:sldMk cId="520548272" sldId="282"/>
        </pc:sldMkLst>
      </pc:sldChg>
    </pc:docChg>
  </pc:docChgLst>
  <pc:docChgLst>
    <pc:chgData clId="Web-{CBDCCE92-0B28-47E3-9EDF-3F92DF048B4D}"/>
    <pc:docChg chg="modSld">
      <pc:chgData name="" userId="" providerId="" clId="Web-{CBDCCE92-0B28-47E3-9EDF-3F92DF048B4D}" dt="2019-02-05T12:21:02.863" v="105" actId="20577"/>
      <pc:docMkLst>
        <pc:docMk/>
      </pc:docMkLst>
      <pc:sldChg chg="modSp">
        <pc:chgData name="" userId="" providerId="" clId="Web-{CBDCCE92-0B28-47E3-9EDF-3F92DF048B4D}" dt="2019-02-05T12:17:21.295" v="14" actId="20577"/>
        <pc:sldMkLst>
          <pc:docMk/>
          <pc:sldMk cId="1958366616" sldId="257"/>
        </pc:sldMkLst>
        <pc:spChg chg="mod">
          <ac:chgData name="" userId="" providerId="" clId="Web-{CBDCCE92-0B28-47E3-9EDF-3F92DF048B4D}" dt="2019-02-05T12:17:21.295" v="14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CBDCCE92-0B28-47E3-9EDF-3F92DF048B4D}" dt="2019-02-05T12:18:26.109" v="36" actId="20577"/>
        <pc:sldMkLst>
          <pc:docMk/>
          <pc:sldMk cId="0" sldId="265"/>
        </pc:sldMkLst>
        <pc:spChg chg="mod">
          <ac:chgData name="" userId="" providerId="" clId="Web-{CBDCCE92-0B28-47E3-9EDF-3F92DF048B4D}" dt="2019-02-05T12:17:55.390" v="25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CBDCCE92-0B28-47E3-9EDF-3F92DF048B4D}" dt="2019-02-05T12:18:26.109" v="36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CBDCCE92-0B28-47E3-9EDF-3F92DF048B4D}" dt="2019-02-05T12:19:31.173" v="64" actId="20577"/>
        <pc:sldMkLst>
          <pc:docMk/>
          <pc:sldMk cId="2349820400" sldId="278"/>
        </pc:sldMkLst>
        <pc:spChg chg="mod">
          <ac:chgData name="" userId="" providerId="" clId="Web-{CBDCCE92-0B28-47E3-9EDF-3F92DF048B4D}" dt="2019-02-05T12:19:31.173" v="64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modSp">
        <pc:chgData name="" userId="" providerId="" clId="Web-{CBDCCE92-0B28-47E3-9EDF-3F92DF048B4D}" dt="2019-02-05T12:21:02.847" v="104" actId="20577"/>
        <pc:sldMkLst>
          <pc:docMk/>
          <pc:sldMk cId="2444188344" sldId="279"/>
        </pc:sldMkLst>
        <pc:spChg chg="mod">
          <ac:chgData name="" userId="" providerId="" clId="Web-{CBDCCE92-0B28-47E3-9EDF-3F92DF048B4D}" dt="2019-02-05T12:21:02.847" v="104" actId="20577"/>
          <ac:spMkLst>
            <pc:docMk/>
            <pc:sldMk cId="2444188344" sldId="279"/>
            <ac:spMk id="3" creationId="{15C9B356-60AC-484D-B7B7-3F72A0D3BEDF}"/>
          </ac:spMkLst>
        </pc:spChg>
      </pc:sldChg>
    </pc:docChg>
  </pc:docChgLst>
  <pc:docChgLst>
    <pc:chgData clId="Web-{E17EB76C-4DF3-48CF-AC72-85322E1217D8}"/>
    <pc:docChg chg="modSld">
      <pc:chgData name="" userId="" providerId="" clId="Web-{E17EB76C-4DF3-48CF-AC72-85322E1217D8}" dt="2018-12-30T17:52:54.648" v="141" actId="20577"/>
      <pc:docMkLst>
        <pc:docMk/>
      </pc:docMkLst>
      <pc:sldChg chg="modSp">
        <pc:chgData name="" userId="" providerId="" clId="Web-{E17EB76C-4DF3-48CF-AC72-85322E1217D8}" dt="2018-12-30T17:48:54.564" v="0" actId="20577"/>
        <pc:sldMkLst>
          <pc:docMk/>
          <pc:sldMk cId="1958366616" sldId="257"/>
        </pc:sldMkLst>
        <pc:spChg chg="mod">
          <ac:chgData name="" userId="" providerId="" clId="Web-{E17EB76C-4DF3-48CF-AC72-85322E1217D8}" dt="2018-12-30T17:48:54.564" v="0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E17EB76C-4DF3-48CF-AC72-85322E1217D8}" dt="2018-12-30T17:49:07.861" v="8" actId="20577"/>
        <pc:sldMkLst>
          <pc:docMk/>
          <pc:sldMk cId="0" sldId="265"/>
        </pc:sldMkLst>
        <pc:spChg chg="mod">
          <ac:chgData name="" userId="" providerId="" clId="Web-{E17EB76C-4DF3-48CF-AC72-85322E1217D8}" dt="2018-12-30T17:49:00.252" v="3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E17EB76C-4DF3-48CF-AC72-85322E1217D8}" dt="2018-12-30T17:49:07.861" v="8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E17EB76C-4DF3-48CF-AC72-85322E1217D8}" dt="2018-12-30T17:51:09.318" v="30" actId="20577"/>
        <pc:sldMkLst>
          <pc:docMk/>
          <pc:sldMk cId="2349820400" sldId="278"/>
        </pc:sldMkLst>
        <pc:spChg chg="mod">
          <ac:chgData name="" userId="" providerId="" clId="Web-{E17EB76C-4DF3-48CF-AC72-85322E1217D8}" dt="2018-12-30T17:51:09.318" v="30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modSp">
        <pc:chgData name="" userId="" providerId="" clId="Web-{E17EB76C-4DF3-48CF-AC72-85322E1217D8}" dt="2018-12-30T17:52:54.648" v="140" actId="20577"/>
        <pc:sldMkLst>
          <pc:docMk/>
          <pc:sldMk cId="2444188344" sldId="279"/>
        </pc:sldMkLst>
        <pc:spChg chg="mod">
          <ac:chgData name="" userId="" providerId="" clId="Web-{E17EB76C-4DF3-48CF-AC72-85322E1217D8}" dt="2018-12-30T17:52:54.648" v="140" actId="20577"/>
          <ac:spMkLst>
            <pc:docMk/>
            <pc:sldMk cId="2444188344" sldId="279"/>
            <ac:spMk id="3" creationId="{15C9B356-60AC-484D-B7B7-3F72A0D3BEDF}"/>
          </ac:spMkLst>
        </pc:spChg>
      </pc:sldChg>
    </pc:docChg>
  </pc:docChgLst>
  <pc:docChgLst>
    <pc:chgData clId="Web-{C0CF0DAF-9695-4660-AD6B-F0014670637A}"/>
    <pc:docChg chg="modSld">
      <pc:chgData name="" userId="" providerId="" clId="Web-{C0CF0DAF-9695-4660-AD6B-F0014670637A}" dt="2019-01-21T13:10:52.931" v="69" actId="20577"/>
      <pc:docMkLst>
        <pc:docMk/>
      </pc:docMkLst>
      <pc:sldChg chg="modSp">
        <pc:chgData name="" userId="" providerId="" clId="Web-{C0CF0DAF-9695-4660-AD6B-F0014670637A}" dt="2019-01-21T13:07:44.739" v="6" actId="20577"/>
        <pc:sldMkLst>
          <pc:docMk/>
          <pc:sldMk cId="1958366616" sldId="257"/>
        </pc:sldMkLst>
        <pc:spChg chg="mod">
          <ac:chgData name="" userId="" providerId="" clId="Web-{C0CF0DAF-9695-4660-AD6B-F0014670637A}" dt="2019-01-21T13:07:44.739" v="6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C0CF0DAF-9695-4660-AD6B-F0014670637A}" dt="2019-01-21T13:08:32.428" v="23" actId="20577"/>
        <pc:sldMkLst>
          <pc:docMk/>
          <pc:sldMk cId="0" sldId="265"/>
        </pc:sldMkLst>
        <pc:spChg chg="mod">
          <ac:chgData name="" userId="" providerId="" clId="Web-{C0CF0DAF-9695-4660-AD6B-F0014670637A}" dt="2019-01-21T13:07:54.739" v="10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C0CF0DAF-9695-4660-AD6B-F0014670637A}" dt="2019-01-21T13:08:32.428" v="23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C0CF0DAF-9695-4660-AD6B-F0014670637A}" dt="2019-01-21T13:09:10.413" v="46" actId="20577"/>
        <pc:sldMkLst>
          <pc:docMk/>
          <pc:sldMk cId="2349820400" sldId="278"/>
        </pc:sldMkLst>
        <pc:spChg chg="mod">
          <ac:chgData name="" userId="" providerId="" clId="Web-{C0CF0DAF-9695-4660-AD6B-F0014670637A}" dt="2019-01-21T13:09:10.413" v="46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modSp">
        <pc:chgData name="" userId="" providerId="" clId="Web-{C0CF0DAF-9695-4660-AD6B-F0014670637A}" dt="2019-01-21T13:10:52.931" v="68" actId="20577"/>
        <pc:sldMkLst>
          <pc:docMk/>
          <pc:sldMk cId="2444188344" sldId="279"/>
        </pc:sldMkLst>
        <pc:spChg chg="mod">
          <ac:chgData name="" userId="" providerId="" clId="Web-{C0CF0DAF-9695-4660-AD6B-F0014670637A}" dt="2019-01-21T13:10:52.931" v="68" actId="20577"/>
          <ac:spMkLst>
            <pc:docMk/>
            <pc:sldMk cId="2444188344" sldId="279"/>
            <ac:spMk id="3" creationId="{15C9B356-60AC-484D-B7B7-3F72A0D3BEDF}"/>
          </ac:spMkLst>
        </pc:spChg>
      </pc:sldChg>
    </pc:docChg>
  </pc:docChgLst>
  <pc:docChgLst>
    <pc:chgData clId="Web-{2D3D567E-E102-4224-AB30-C76A8DDDF53C}"/>
    <pc:docChg chg="modSld">
      <pc:chgData name="" userId="" providerId="" clId="Web-{2D3D567E-E102-4224-AB30-C76A8DDDF53C}" dt="2018-11-26T12:46:32.571" v="114" actId="20577"/>
      <pc:docMkLst>
        <pc:docMk/>
      </pc:docMkLst>
      <pc:sldChg chg="modSp">
        <pc:chgData name="" userId="" providerId="" clId="Web-{2D3D567E-E102-4224-AB30-C76A8DDDF53C}" dt="2018-11-26T12:43:48.305" v="36" actId="20577"/>
        <pc:sldMkLst>
          <pc:docMk/>
          <pc:sldMk cId="1958366616" sldId="257"/>
        </pc:sldMkLst>
        <pc:spChg chg="mod">
          <ac:chgData name="" userId="" providerId="" clId="Web-{2D3D567E-E102-4224-AB30-C76A8DDDF53C}" dt="2018-11-26T12:43:48.305" v="36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2D3D567E-E102-4224-AB30-C76A8DDDF53C}" dt="2018-11-26T12:44:48.384" v="76" actId="20577"/>
        <pc:sldMkLst>
          <pc:docMk/>
          <pc:sldMk cId="0" sldId="265"/>
        </pc:sldMkLst>
        <pc:spChg chg="mod">
          <ac:chgData name="" userId="" providerId="" clId="Web-{2D3D567E-E102-4224-AB30-C76A8DDDF53C}" dt="2018-11-26T12:44:12.977" v="66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2D3D567E-E102-4224-AB30-C76A8DDDF53C}" dt="2018-11-26T12:44:48.384" v="76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2D3D567E-E102-4224-AB30-C76A8DDDF53C}" dt="2018-11-26T12:45:12.305" v="98" actId="20577"/>
        <pc:sldMkLst>
          <pc:docMk/>
          <pc:sldMk cId="2349820400" sldId="278"/>
        </pc:sldMkLst>
        <pc:spChg chg="mod">
          <ac:chgData name="" userId="" providerId="" clId="Web-{2D3D567E-E102-4224-AB30-C76A8DDDF53C}" dt="2018-11-26T12:45:12.305" v="98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modSp">
        <pc:chgData name="" userId="" providerId="" clId="Web-{2D3D567E-E102-4224-AB30-C76A8DDDF53C}" dt="2018-11-26T12:46:32.571" v="113" actId="20577"/>
        <pc:sldMkLst>
          <pc:docMk/>
          <pc:sldMk cId="2444188344" sldId="279"/>
        </pc:sldMkLst>
        <pc:spChg chg="mod">
          <ac:chgData name="" userId="" providerId="" clId="Web-{2D3D567E-E102-4224-AB30-C76A8DDDF53C}" dt="2018-11-26T12:46:32.571" v="113" actId="20577"/>
          <ac:spMkLst>
            <pc:docMk/>
            <pc:sldMk cId="2444188344" sldId="279"/>
            <ac:spMk id="3" creationId="{15C9B356-60AC-484D-B7B7-3F72A0D3BEDF}"/>
          </ac:spMkLst>
        </pc:spChg>
      </pc:sldChg>
    </pc:docChg>
  </pc:docChgLst>
  <pc:docChgLst>
    <pc:chgData clId="Web-{99AEEDB2-8DDF-41B8-8269-C42CC24DD5D7}"/>
    <pc:docChg chg="modSld">
      <pc:chgData name="" userId="" providerId="" clId="Web-{99AEEDB2-8DDF-41B8-8269-C42CC24DD5D7}" dt="2018-12-03T13:56:06.210" v="192" actId="20577"/>
      <pc:docMkLst>
        <pc:docMk/>
      </pc:docMkLst>
      <pc:sldChg chg="modSp">
        <pc:chgData name="" userId="" providerId="" clId="Web-{99AEEDB2-8DDF-41B8-8269-C42CC24DD5D7}" dt="2018-12-03T13:52:44.221" v="6" actId="20577"/>
        <pc:sldMkLst>
          <pc:docMk/>
          <pc:sldMk cId="1958366616" sldId="257"/>
        </pc:sldMkLst>
        <pc:spChg chg="mod">
          <ac:chgData name="" userId="" providerId="" clId="Web-{99AEEDB2-8DDF-41B8-8269-C42CC24DD5D7}" dt="2018-12-03T13:52:44.221" v="6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99AEEDB2-8DDF-41B8-8269-C42CC24DD5D7}" dt="2018-12-03T13:53:20.722" v="27" actId="20577"/>
        <pc:sldMkLst>
          <pc:docMk/>
          <pc:sldMk cId="0" sldId="265"/>
        </pc:sldMkLst>
        <pc:spChg chg="mod">
          <ac:chgData name="" userId="" providerId="" clId="Web-{99AEEDB2-8DDF-41B8-8269-C42CC24DD5D7}" dt="2018-12-03T13:53:08.456" v="21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99AEEDB2-8DDF-41B8-8269-C42CC24DD5D7}" dt="2018-12-03T13:53:20.722" v="27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99AEEDB2-8DDF-41B8-8269-C42CC24DD5D7}" dt="2018-12-03T13:53:46.942" v="39" actId="20577"/>
        <pc:sldMkLst>
          <pc:docMk/>
          <pc:sldMk cId="2349820400" sldId="278"/>
        </pc:sldMkLst>
        <pc:spChg chg="mod">
          <ac:chgData name="" userId="" providerId="" clId="Web-{99AEEDB2-8DDF-41B8-8269-C42CC24DD5D7}" dt="2018-12-03T13:53:46.942" v="39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modSp">
        <pc:chgData name="" userId="" providerId="" clId="Web-{99AEEDB2-8DDF-41B8-8269-C42CC24DD5D7}" dt="2018-12-03T13:56:06.210" v="191" actId="20577"/>
        <pc:sldMkLst>
          <pc:docMk/>
          <pc:sldMk cId="2444188344" sldId="279"/>
        </pc:sldMkLst>
        <pc:spChg chg="mod">
          <ac:chgData name="" userId="" providerId="" clId="Web-{99AEEDB2-8DDF-41B8-8269-C42CC24DD5D7}" dt="2018-12-03T13:56:06.210" v="191" actId="20577"/>
          <ac:spMkLst>
            <pc:docMk/>
            <pc:sldMk cId="2444188344" sldId="279"/>
            <ac:spMk id="3" creationId="{15C9B356-60AC-484D-B7B7-3F72A0D3BEDF}"/>
          </ac:spMkLst>
        </pc:spChg>
      </pc:sldChg>
    </pc:docChg>
  </pc:docChgLst>
  <pc:docChgLst>
    <pc:chgData clId="Web-{45530F1C-AA21-49DE-80FB-2340C8305B8D}"/>
    <pc:docChg chg="addSld modSld modSection">
      <pc:chgData name="" userId="" providerId="" clId="Web-{45530F1C-AA21-49DE-80FB-2340C8305B8D}" dt="2018-10-15T12:12:00.015" v="98" actId="14100"/>
      <pc:docMkLst>
        <pc:docMk/>
      </pc:docMkLst>
      <pc:sldChg chg="modSp">
        <pc:chgData name="" userId="" providerId="" clId="Web-{45530F1C-AA21-49DE-80FB-2340C8305B8D}" dt="2018-10-15T12:08:20.720" v="8" actId="20577"/>
        <pc:sldMkLst>
          <pc:docMk/>
          <pc:sldMk cId="1958366616" sldId="257"/>
        </pc:sldMkLst>
        <pc:spChg chg="mod">
          <ac:chgData name="" userId="" providerId="" clId="Web-{45530F1C-AA21-49DE-80FB-2340C8305B8D}" dt="2018-10-15T12:08:20.720" v="8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45530F1C-AA21-49DE-80FB-2340C8305B8D}" dt="2018-10-15T12:08:55.985" v="19" actId="20577"/>
        <pc:sldMkLst>
          <pc:docMk/>
          <pc:sldMk cId="0" sldId="265"/>
        </pc:sldMkLst>
        <pc:spChg chg="mod">
          <ac:chgData name="" userId="" providerId="" clId="Web-{45530F1C-AA21-49DE-80FB-2340C8305B8D}" dt="2018-10-15T12:08:38.391" v="12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45530F1C-AA21-49DE-80FB-2340C8305B8D}" dt="2018-10-15T12:08:55.985" v="19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45530F1C-AA21-49DE-80FB-2340C8305B8D}" dt="2018-10-15T12:09:25.360" v="39" actId="20577"/>
        <pc:sldMkLst>
          <pc:docMk/>
          <pc:sldMk cId="2349820400" sldId="278"/>
        </pc:sldMkLst>
        <pc:spChg chg="mod">
          <ac:chgData name="" userId="" providerId="" clId="Web-{45530F1C-AA21-49DE-80FB-2340C8305B8D}" dt="2018-10-15T12:09:25.360" v="39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modSp">
        <pc:chgData name="" userId="" providerId="" clId="Web-{45530F1C-AA21-49DE-80FB-2340C8305B8D}" dt="2018-10-15T12:10:39.437" v="93" actId="20577"/>
        <pc:sldMkLst>
          <pc:docMk/>
          <pc:sldMk cId="2444188344" sldId="279"/>
        </pc:sldMkLst>
        <pc:spChg chg="mod">
          <ac:chgData name="" userId="" providerId="" clId="Web-{45530F1C-AA21-49DE-80FB-2340C8305B8D}" dt="2018-10-15T12:10:39.437" v="93" actId="20577"/>
          <ac:spMkLst>
            <pc:docMk/>
            <pc:sldMk cId="2444188344" sldId="279"/>
            <ac:spMk id="3" creationId="{15C9B356-60AC-484D-B7B7-3F72A0D3BEDF}"/>
          </ac:spMkLst>
        </pc:spChg>
      </pc:sldChg>
      <pc:sldChg chg="addSp modSp new">
        <pc:chgData name="" userId="" providerId="" clId="Web-{45530F1C-AA21-49DE-80FB-2340C8305B8D}" dt="2018-10-15T12:12:00.015" v="98" actId="14100"/>
        <pc:sldMkLst>
          <pc:docMk/>
          <pc:sldMk cId="1068257389" sldId="280"/>
        </pc:sldMkLst>
        <pc:picChg chg="add mod">
          <ac:chgData name="" userId="" providerId="" clId="Web-{45530F1C-AA21-49DE-80FB-2340C8305B8D}" dt="2018-10-15T12:12:00.015" v="98" actId="14100"/>
          <ac:picMkLst>
            <pc:docMk/>
            <pc:sldMk cId="1068257389" sldId="280"/>
            <ac:picMk id="3" creationId="{A6C1BB72-4A18-4964-B8FC-616ABC097F7D}"/>
          </ac:picMkLst>
        </pc:picChg>
      </pc:sldChg>
    </pc:docChg>
  </pc:docChgLst>
  <pc:docChgLst>
    <pc:chgData clId="Web-{6C4C71BD-A579-4654-93DB-BBB3777AC95C}"/>
    <pc:docChg chg="modSld">
      <pc:chgData name="" userId="" providerId="" clId="Web-{6C4C71BD-A579-4654-93DB-BBB3777AC95C}" dt="2019-02-11T12:36:41.585" v="110" actId="20577"/>
      <pc:docMkLst>
        <pc:docMk/>
      </pc:docMkLst>
      <pc:sldChg chg="modSp">
        <pc:chgData name="" userId="" providerId="" clId="Web-{6C4C71BD-A579-4654-93DB-BBB3777AC95C}" dt="2019-02-11T12:28:44.277" v="8" actId="20577"/>
        <pc:sldMkLst>
          <pc:docMk/>
          <pc:sldMk cId="1958366616" sldId="257"/>
        </pc:sldMkLst>
        <pc:spChg chg="mod">
          <ac:chgData name="" userId="" providerId="" clId="Web-{6C4C71BD-A579-4654-93DB-BBB3777AC95C}" dt="2019-02-11T12:28:44.277" v="8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6C4C71BD-A579-4654-93DB-BBB3777AC95C}" dt="2019-02-11T12:29:19.606" v="25" actId="20577"/>
        <pc:sldMkLst>
          <pc:docMk/>
          <pc:sldMk cId="0" sldId="265"/>
        </pc:sldMkLst>
        <pc:spChg chg="mod">
          <ac:chgData name="" userId="" providerId="" clId="Web-{6C4C71BD-A579-4654-93DB-BBB3777AC95C}" dt="2019-02-11T12:29:02.575" v="18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6C4C71BD-A579-4654-93DB-BBB3777AC95C}" dt="2019-02-11T12:29:19.606" v="25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6C4C71BD-A579-4654-93DB-BBB3777AC95C}" dt="2019-02-11T12:29:39.060" v="41" actId="20577"/>
        <pc:sldMkLst>
          <pc:docMk/>
          <pc:sldMk cId="2349820400" sldId="278"/>
        </pc:sldMkLst>
        <pc:spChg chg="mod">
          <ac:chgData name="" userId="" providerId="" clId="Web-{6C4C71BD-A579-4654-93DB-BBB3777AC95C}" dt="2019-02-11T12:29:39.060" v="41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modSp">
        <pc:chgData name="" userId="" providerId="" clId="Web-{6C4C71BD-A579-4654-93DB-BBB3777AC95C}" dt="2019-02-11T12:36:41.585" v="109" actId="20577"/>
        <pc:sldMkLst>
          <pc:docMk/>
          <pc:sldMk cId="2444188344" sldId="279"/>
        </pc:sldMkLst>
        <pc:spChg chg="mod">
          <ac:chgData name="" userId="" providerId="" clId="Web-{6C4C71BD-A579-4654-93DB-BBB3777AC95C}" dt="2019-02-11T12:36:41.585" v="109" actId="20577"/>
          <ac:spMkLst>
            <pc:docMk/>
            <pc:sldMk cId="2444188344" sldId="279"/>
            <ac:spMk id="3" creationId="{15C9B356-60AC-484D-B7B7-3F72A0D3BEDF}"/>
          </ac:spMkLst>
        </pc:spChg>
      </pc:sldChg>
    </pc:docChg>
  </pc:docChgLst>
  <pc:docChgLst>
    <pc:chgData clId="Web-{B9B2FA9C-C15E-4851-A089-C3AE38D28E58}"/>
    <pc:docChg chg="modSld">
      <pc:chgData name="" userId="" providerId="" clId="Web-{B9B2FA9C-C15E-4851-A089-C3AE38D28E58}" dt="2018-08-17T17:57:45.335" v="3"/>
      <pc:docMkLst>
        <pc:docMk/>
      </pc:docMkLst>
      <pc:sldChg chg="modSp mod modShow">
        <pc:chgData name="" userId="" providerId="" clId="Web-{B9B2FA9C-C15E-4851-A089-C3AE38D28E58}" dt="2018-08-17T17:57:45.335" v="3"/>
        <pc:sldMkLst>
          <pc:docMk/>
          <pc:sldMk cId="1881343558" sldId="273"/>
        </pc:sldMkLst>
        <pc:spChg chg="mod">
          <ac:chgData name="" userId="" providerId="" clId="Web-{B9B2FA9C-C15E-4851-A089-C3AE38D28E58}" dt="2018-08-17T17:57:42.554" v="0" actId="20577"/>
          <ac:spMkLst>
            <pc:docMk/>
            <pc:sldMk cId="1881343558" sldId="273"/>
            <ac:spMk id="3" creationId="{00000000-0000-0000-0000-000000000000}"/>
          </ac:spMkLst>
        </pc:spChg>
      </pc:sldChg>
    </pc:docChg>
  </pc:docChgLst>
  <pc:docChgLst>
    <pc:chgData clId="Web-{94D4BB00-B8C2-475C-B766-A59CF4E4A8B4}"/>
    <pc:docChg chg="addSld modSld sldOrd modSection">
      <pc:chgData name="" userId="" providerId="" clId="Web-{94D4BB00-B8C2-475C-B766-A59CF4E4A8B4}" dt="2018-12-05T11:28:45.698" v="79"/>
      <pc:docMkLst>
        <pc:docMk/>
      </pc:docMkLst>
      <pc:sldChg chg="modTransition">
        <pc:chgData name="" userId="" providerId="" clId="Web-{94D4BB00-B8C2-475C-B766-A59CF4E4A8B4}" dt="2018-12-05T11:28:18.103" v="70"/>
        <pc:sldMkLst>
          <pc:docMk/>
          <pc:sldMk cId="2599754264" sldId="272"/>
        </pc:sldMkLst>
      </pc:sldChg>
      <pc:sldChg chg="modTransition">
        <pc:chgData name="" userId="" providerId="" clId="Web-{94D4BB00-B8C2-475C-B766-A59CF4E4A8B4}" dt="2018-12-05T11:28:31.932" v="75"/>
        <pc:sldMkLst>
          <pc:docMk/>
          <pc:sldMk cId="2349820400" sldId="278"/>
        </pc:sldMkLst>
      </pc:sldChg>
      <pc:sldChg chg="modTransition">
        <pc:chgData name="" userId="" providerId="" clId="Web-{94D4BB00-B8C2-475C-B766-A59CF4E4A8B4}" dt="2018-12-05T11:28:40.217" v="76"/>
        <pc:sldMkLst>
          <pc:docMk/>
          <pc:sldMk cId="4168048564" sldId="280"/>
        </pc:sldMkLst>
      </pc:sldChg>
      <pc:sldChg chg="addSp delSp modSp new ord modTransition">
        <pc:chgData name="" userId="" providerId="" clId="Web-{94D4BB00-B8C2-475C-B766-A59CF4E4A8B4}" dt="2018-12-05T11:28:45.698" v="79"/>
        <pc:sldMkLst>
          <pc:docMk/>
          <pc:sldMk cId="1101428626" sldId="281"/>
        </pc:sldMkLst>
        <pc:spChg chg="add del mod">
          <ac:chgData name="" userId="" providerId="" clId="Web-{94D4BB00-B8C2-475C-B766-A59CF4E4A8B4}" dt="2018-12-05T11:25:45.162" v="22"/>
          <ac:spMkLst>
            <pc:docMk/>
            <pc:sldMk cId="1101428626" sldId="281"/>
            <ac:spMk id="7" creationId="{8A1B7C01-FE90-459E-B2DE-2E07558812A8}"/>
          </ac:spMkLst>
        </pc:spChg>
        <pc:spChg chg="add mod">
          <ac:chgData name="" userId="" providerId="" clId="Web-{94D4BB00-B8C2-475C-B766-A59CF4E4A8B4}" dt="2018-12-05T11:27:03.445" v="64" actId="1076"/>
          <ac:spMkLst>
            <pc:docMk/>
            <pc:sldMk cId="1101428626" sldId="281"/>
            <ac:spMk id="8" creationId="{4F818D83-070E-46CD-B4BE-AD2F1A916572}"/>
          </ac:spMkLst>
        </pc:spChg>
        <pc:picChg chg="add del mod">
          <ac:chgData name="" userId="" providerId="" clId="Web-{94D4BB00-B8C2-475C-B766-A59CF4E4A8B4}" dt="2018-12-05T11:24:13.128" v="10"/>
          <ac:picMkLst>
            <pc:docMk/>
            <pc:sldMk cId="1101428626" sldId="281"/>
            <ac:picMk id="3" creationId="{8BFBCC84-B23F-4B24-982B-6DF532CEC15B}"/>
          </ac:picMkLst>
        </pc:picChg>
        <pc:picChg chg="add mod">
          <ac:chgData name="" userId="" providerId="" clId="Web-{94D4BB00-B8C2-475C-B766-A59CF4E4A8B4}" dt="2018-12-05T11:26:54.429" v="61" actId="1076"/>
          <ac:picMkLst>
            <pc:docMk/>
            <pc:sldMk cId="1101428626" sldId="281"/>
            <ac:picMk id="5" creationId="{B43811CC-6967-4CC6-AD8A-4300C1CE3872}"/>
          </ac:picMkLst>
        </pc:picChg>
      </pc:sldChg>
    </pc:docChg>
  </pc:docChgLst>
  <pc:docChgLst>
    <pc:chgData clId="Web-{41648EC7-BF71-41EA-9FDB-491C4D4A738C}"/>
    <pc:docChg chg="delSld modSld modSection">
      <pc:chgData name="" userId="" providerId="" clId="Web-{41648EC7-BF71-41EA-9FDB-491C4D4A738C}" dt="2018-12-17T13:57:52.923" v="192"/>
      <pc:docMkLst>
        <pc:docMk/>
      </pc:docMkLst>
      <pc:sldChg chg="modSp">
        <pc:chgData name="" userId="" providerId="" clId="Web-{41648EC7-BF71-41EA-9FDB-491C4D4A738C}" dt="2018-12-17T13:45:34.025" v="18" actId="20577"/>
        <pc:sldMkLst>
          <pc:docMk/>
          <pc:sldMk cId="1958366616" sldId="257"/>
        </pc:sldMkLst>
        <pc:spChg chg="mod">
          <ac:chgData name="" userId="" providerId="" clId="Web-{41648EC7-BF71-41EA-9FDB-491C4D4A738C}" dt="2018-12-17T13:45:34.025" v="18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41648EC7-BF71-41EA-9FDB-491C4D4A738C}" dt="2018-12-17T13:48:23.421" v="153" actId="14100"/>
        <pc:sldMkLst>
          <pc:docMk/>
          <pc:sldMk cId="0" sldId="265"/>
        </pc:sldMkLst>
        <pc:spChg chg="mod">
          <ac:chgData name="" userId="" providerId="" clId="Web-{41648EC7-BF71-41EA-9FDB-491C4D4A738C}" dt="2018-12-17T13:45:57.900" v="33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41648EC7-BF71-41EA-9FDB-491C4D4A738C}" dt="2018-12-17T13:48:23.421" v="153" actId="14100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41648EC7-BF71-41EA-9FDB-491C4D4A738C}" dt="2018-12-17T13:48:52.437" v="170" actId="20577"/>
        <pc:sldMkLst>
          <pc:docMk/>
          <pc:sldMk cId="2349820400" sldId="278"/>
        </pc:sldMkLst>
        <pc:spChg chg="mod">
          <ac:chgData name="" userId="" providerId="" clId="Web-{41648EC7-BF71-41EA-9FDB-491C4D4A738C}" dt="2018-12-17T13:48:52.437" v="170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modSp">
        <pc:chgData name="" userId="" providerId="" clId="Web-{41648EC7-BF71-41EA-9FDB-491C4D4A738C}" dt="2018-12-17T13:57:47.345" v="190" actId="20577"/>
        <pc:sldMkLst>
          <pc:docMk/>
          <pc:sldMk cId="2444188344" sldId="279"/>
        </pc:sldMkLst>
        <pc:spChg chg="mod">
          <ac:chgData name="" userId="" providerId="" clId="Web-{41648EC7-BF71-41EA-9FDB-491C4D4A738C}" dt="2018-12-17T13:57:47.345" v="190" actId="20577"/>
          <ac:spMkLst>
            <pc:docMk/>
            <pc:sldMk cId="2444188344" sldId="279"/>
            <ac:spMk id="3" creationId="{15C9B356-60AC-484D-B7B7-3F72A0D3BEDF}"/>
          </ac:spMkLst>
        </pc:spChg>
      </pc:sldChg>
      <pc:sldChg chg="del">
        <pc:chgData name="" userId="" providerId="" clId="Web-{41648EC7-BF71-41EA-9FDB-491C4D4A738C}" dt="2018-12-17T13:57:52.923" v="192"/>
        <pc:sldMkLst>
          <pc:docMk/>
          <pc:sldMk cId="4168048564" sldId="280"/>
        </pc:sldMkLst>
      </pc:sldChg>
    </pc:docChg>
  </pc:docChgLst>
  <pc:docChgLst>
    <pc:chgData clId="Web-{E91CA126-2A1D-4FEA-8C4B-FB8AB50310F5}"/>
    <pc:docChg chg="addSld delSld modSld sldOrd modSection">
      <pc:chgData name="" userId="" providerId="" clId="Web-{E91CA126-2A1D-4FEA-8C4B-FB8AB50310F5}" dt="2018-10-29T19:05:29.852" v="84" actId="14100"/>
      <pc:docMkLst>
        <pc:docMk/>
      </pc:docMkLst>
      <pc:sldChg chg="del">
        <pc:chgData name="" userId="" providerId="" clId="Web-{E91CA126-2A1D-4FEA-8C4B-FB8AB50310F5}" dt="2018-10-29T18:54:57.043" v="78"/>
        <pc:sldMkLst>
          <pc:docMk/>
          <pc:sldMk cId="3725224817" sldId="256"/>
        </pc:sldMkLst>
      </pc:sldChg>
      <pc:sldChg chg="modSp">
        <pc:chgData name="" userId="" providerId="" clId="Web-{E91CA126-2A1D-4FEA-8C4B-FB8AB50310F5}" dt="2018-10-29T18:52:29.134" v="14" actId="20577"/>
        <pc:sldMkLst>
          <pc:docMk/>
          <pc:sldMk cId="1958366616" sldId="257"/>
        </pc:sldMkLst>
        <pc:spChg chg="mod">
          <ac:chgData name="" userId="" providerId="" clId="Web-{E91CA126-2A1D-4FEA-8C4B-FB8AB50310F5}" dt="2018-10-29T18:52:29.134" v="14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E91CA126-2A1D-4FEA-8C4B-FB8AB50310F5}" dt="2018-10-29T18:53:15.713" v="32" actId="20577"/>
        <pc:sldMkLst>
          <pc:docMk/>
          <pc:sldMk cId="0" sldId="265"/>
        </pc:sldMkLst>
        <pc:spChg chg="mod">
          <ac:chgData name="" userId="" providerId="" clId="Web-{E91CA126-2A1D-4FEA-8C4B-FB8AB50310F5}" dt="2018-10-29T18:53:00.447" v="24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E91CA126-2A1D-4FEA-8C4B-FB8AB50310F5}" dt="2018-10-29T18:53:15.713" v="32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E91CA126-2A1D-4FEA-8C4B-FB8AB50310F5}" dt="2018-10-29T18:53:49.948" v="62" actId="20577"/>
        <pc:sldMkLst>
          <pc:docMk/>
          <pc:sldMk cId="2349820400" sldId="278"/>
        </pc:sldMkLst>
        <pc:spChg chg="mod">
          <ac:chgData name="" userId="" providerId="" clId="Web-{E91CA126-2A1D-4FEA-8C4B-FB8AB50310F5}" dt="2018-10-29T18:53:49.948" v="62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modSp">
        <pc:chgData name="" userId="" providerId="" clId="Web-{E91CA126-2A1D-4FEA-8C4B-FB8AB50310F5}" dt="2018-10-29T18:54:47.996" v="76" actId="20577"/>
        <pc:sldMkLst>
          <pc:docMk/>
          <pc:sldMk cId="2444188344" sldId="279"/>
        </pc:sldMkLst>
        <pc:spChg chg="mod">
          <ac:chgData name="" userId="" providerId="" clId="Web-{E91CA126-2A1D-4FEA-8C4B-FB8AB50310F5}" dt="2018-10-29T18:54:47.996" v="76" actId="20577"/>
          <ac:spMkLst>
            <pc:docMk/>
            <pc:sldMk cId="2444188344" sldId="279"/>
            <ac:spMk id="3" creationId="{15C9B356-60AC-484D-B7B7-3F72A0D3BEDF}"/>
          </ac:spMkLst>
        </pc:spChg>
      </pc:sldChg>
      <pc:sldChg chg="addSp modSp new ord">
        <pc:chgData name="" userId="" providerId="" clId="Web-{E91CA126-2A1D-4FEA-8C4B-FB8AB50310F5}" dt="2018-10-29T19:05:29.852" v="84" actId="14100"/>
        <pc:sldMkLst>
          <pc:docMk/>
          <pc:sldMk cId="546311232" sldId="280"/>
        </pc:sldMkLst>
        <pc:picChg chg="add mod">
          <ac:chgData name="" userId="" providerId="" clId="Web-{E91CA126-2A1D-4FEA-8C4B-FB8AB50310F5}" dt="2018-10-29T19:05:29.852" v="84" actId="14100"/>
          <ac:picMkLst>
            <pc:docMk/>
            <pc:sldMk cId="546311232" sldId="280"/>
            <ac:picMk id="3" creationId="{E19EE26C-B138-43C5-80DD-1FBC69B9DCD4}"/>
          </ac:picMkLst>
        </pc:picChg>
      </pc:sldChg>
      <pc:sldChg chg="del">
        <pc:chgData name="" userId="" providerId="" clId="Web-{E91CA126-2A1D-4FEA-8C4B-FB8AB50310F5}" dt="2018-10-29T18:55:01.777" v="79"/>
        <pc:sldMkLst>
          <pc:docMk/>
          <pc:sldMk cId="1068257389" sldId="280"/>
        </pc:sldMkLst>
      </pc:sldChg>
    </pc:docChg>
  </pc:docChgLst>
  <pc:docChgLst>
    <pc:chgData clId="Web-{F2CFBC48-29EA-4054-B501-073CFF2B7E8D}"/>
    <pc:docChg chg="delSld modSld modSection">
      <pc:chgData name="" userId="" providerId="" clId="Web-{F2CFBC48-29EA-4054-B501-073CFF2B7E8D}" dt="2018-11-05T14:23:15.390" v="199"/>
      <pc:docMkLst>
        <pc:docMk/>
      </pc:docMkLst>
      <pc:sldChg chg="modSp">
        <pc:chgData name="" userId="" providerId="" clId="Web-{F2CFBC48-29EA-4054-B501-073CFF2B7E8D}" dt="2018-11-05T14:17:30.653" v="12" actId="20577"/>
        <pc:sldMkLst>
          <pc:docMk/>
          <pc:sldMk cId="1958366616" sldId="257"/>
        </pc:sldMkLst>
        <pc:spChg chg="mod">
          <ac:chgData name="" userId="" providerId="" clId="Web-{F2CFBC48-29EA-4054-B501-073CFF2B7E8D}" dt="2018-11-05T14:17:30.653" v="12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F2CFBC48-29EA-4054-B501-073CFF2B7E8D}" dt="2018-11-05T14:18:13.763" v="33" actId="20577"/>
        <pc:sldMkLst>
          <pc:docMk/>
          <pc:sldMk cId="0" sldId="265"/>
        </pc:sldMkLst>
        <pc:spChg chg="mod">
          <ac:chgData name="" userId="" providerId="" clId="Web-{F2CFBC48-29EA-4054-B501-073CFF2B7E8D}" dt="2018-11-05T14:17:51.856" v="25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F2CFBC48-29EA-4054-B501-073CFF2B7E8D}" dt="2018-11-05T14:18:13.763" v="33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F2CFBC48-29EA-4054-B501-073CFF2B7E8D}" dt="2018-11-05T14:18:41.060" v="49" actId="20577"/>
        <pc:sldMkLst>
          <pc:docMk/>
          <pc:sldMk cId="2349820400" sldId="278"/>
        </pc:sldMkLst>
        <pc:spChg chg="mod">
          <ac:chgData name="" userId="" providerId="" clId="Web-{F2CFBC48-29EA-4054-B501-073CFF2B7E8D}" dt="2018-11-05T14:18:41.060" v="49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modSp">
        <pc:chgData name="" userId="" providerId="" clId="Web-{F2CFBC48-29EA-4054-B501-073CFF2B7E8D}" dt="2018-11-05T14:21:16.545" v="185" actId="20577"/>
        <pc:sldMkLst>
          <pc:docMk/>
          <pc:sldMk cId="2444188344" sldId="279"/>
        </pc:sldMkLst>
        <pc:spChg chg="mod">
          <ac:chgData name="" userId="" providerId="" clId="Web-{F2CFBC48-29EA-4054-B501-073CFF2B7E8D}" dt="2018-11-05T14:21:16.545" v="185" actId="20577"/>
          <ac:spMkLst>
            <pc:docMk/>
            <pc:sldMk cId="2444188344" sldId="279"/>
            <ac:spMk id="3" creationId="{15C9B356-60AC-484D-B7B7-3F72A0D3BEDF}"/>
          </ac:spMkLst>
        </pc:spChg>
      </pc:sldChg>
      <pc:sldChg chg="del mod modTransition modShow">
        <pc:chgData name="" userId="" providerId="" clId="Web-{F2CFBC48-29EA-4054-B501-073CFF2B7E8D}" dt="2018-11-05T14:23:15.390" v="199"/>
        <pc:sldMkLst>
          <pc:docMk/>
          <pc:sldMk cId="546311232" sldId="280"/>
        </pc:sldMkLst>
      </pc:sldChg>
    </pc:docChg>
  </pc:docChgLst>
  <pc:docChgLst>
    <pc:chgData clId="Web-{D914B828-06CA-454D-B092-66E4A671D354}"/>
    <pc:docChg chg="modSld">
      <pc:chgData name="" userId="" providerId="" clId="Web-{D914B828-06CA-454D-B092-66E4A671D354}" dt="2018-12-10T13:07:19.433" v="125" actId="20577"/>
      <pc:docMkLst>
        <pc:docMk/>
      </pc:docMkLst>
      <pc:sldChg chg="modSp">
        <pc:chgData name="" userId="" providerId="" clId="Web-{D914B828-06CA-454D-B092-66E4A671D354}" dt="2018-12-10T13:03:09.802" v="2" actId="20577"/>
        <pc:sldMkLst>
          <pc:docMk/>
          <pc:sldMk cId="1958366616" sldId="257"/>
        </pc:sldMkLst>
        <pc:spChg chg="mod">
          <ac:chgData name="" userId="" providerId="" clId="Web-{D914B828-06CA-454D-B092-66E4A671D354}" dt="2018-12-10T13:03:09.802" v="2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D914B828-06CA-454D-B092-66E4A671D354}" dt="2018-12-10T13:05:01.508" v="60" actId="20577"/>
        <pc:sldMkLst>
          <pc:docMk/>
          <pc:sldMk cId="0" sldId="265"/>
        </pc:sldMkLst>
        <pc:spChg chg="mod">
          <ac:chgData name="" userId="" providerId="" clId="Web-{D914B828-06CA-454D-B092-66E4A671D354}" dt="2018-12-10T13:05:01.508" v="60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D914B828-06CA-454D-B092-66E4A671D354}" dt="2018-12-10T13:05:26.571" v="78" actId="20577"/>
        <pc:sldMkLst>
          <pc:docMk/>
          <pc:sldMk cId="2349820400" sldId="278"/>
        </pc:sldMkLst>
        <pc:spChg chg="mod">
          <ac:chgData name="" userId="" providerId="" clId="Web-{D914B828-06CA-454D-B092-66E4A671D354}" dt="2018-12-10T13:05:26.571" v="78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modSp">
        <pc:chgData name="" userId="" providerId="" clId="Web-{D914B828-06CA-454D-B092-66E4A671D354}" dt="2018-12-10T13:07:19.433" v="124" actId="20577"/>
        <pc:sldMkLst>
          <pc:docMk/>
          <pc:sldMk cId="2444188344" sldId="279"/>
        </pc:sldMkLst>
        <pc:spChg chg="mod">
          <ac:chgData name="" userId="" providerId="" clId="Web-{D914B828-06CA-454D-B092-66E4A671D354}" dt="2018-12-10T13:07:19.433" v="124" actId="20577"/>
          <ac:spMkLst>
            <pc:docMk/>
            <pc:sldMk cId="2444188344" sldId="279"/>
            <ac:spMk id="3" creationId="{15C9B356-60AC-484D-B7B7-3F72A0D3BEDF}"/>
          </ac:spMkLst>
        </pc:spChg>
      </pc:sldChg>
    </pc:docChg>
  </pc:docChgLst>
  <pc:docChgLst>
    <pc:chgData clId="Web-{05F29BC5-6044-4E4B-B38A-FC624CB5DD57}"/>
    <pc:docChg chg="modSld">
      <pc:chgData name="" userId="" providerId="" clId="Web-{05F29BC5-6044-4E4B-B38A-FC624CB5DD57}" dt="2018-08-13T12:13:53.896" v="104" actId="20577"/>
      <pc:docMkLst>
        <pc:docMk/>
      </pc:docMkLst>
      <pc:sldChg chg="modSp">
        <pc:chgData name="" userId="" providerId="" clId="Web-{05F29BC5-6044-4E4B-B38A-FC624CB5DD57}" dt="2018-08-13T11:57:21.203" v="30" actId="20577"/>
        <pc:sldMkLst>
          <pc:docMk/>
          <pc:sldMk cId="1958366616" sldId="257"/>
        </pc:sldMkLst>
        <pc:spChg chg="mod">
          <ac:chgData name="" userId="" providerId="" clId="Web-{05F29BC5-6044-4E4B-B38A-FC624CB5DD57}" dt="2018-08-13T11:57:21.203" v="30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05F29BC5-6044-4E4B-B38A-FC624CB5DD57}" dt="2018-08-13T11:57:54.828" v="41" actId="20577"/>
        <pc:sldMkLst>
          <pc:docMk/>
          <pc:sldMk cId="0" sldId="265"/>
        </pc:sldMkLst>
        <pc:spChg chg="mod">
          <ac:chgData name="" userId="" providerId="" clId="Web-{05F29BC5-6044-4E4B-B38A-FC624CB5DD57}" dt="2018-08-13T11:57:41.438" v="37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05F29BC5-6044-4E4B-B38A-FC624CB5DD57}" dt="2018-08-13T11:57:54.828" v="41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05F29BC5-6044-4E4B-B38A-FC624CB5DD57}" dt="2018-08-13T12:13:53.881" v="103" actId="20577"/>
        <pc:sldMkLst>
          <pc:docMk/>
          <pc:sldMk cId="1881343558" sldId="273"/>
        </pc:sldMkLst>
        <pc:spChg chg="mod">
          <ac:chgData name="" userId="" providerId="" clId="Web-{05F29BC5-6044-4E4B-B38A-FC624CB5DD57}" dt="2018-08-13T12:13:53.881" v="103" actId="20577"/>
          <ac:spMkLst>
            <pc:docMk/>
            <pc:sldMk cId="1881343558" sldId="273"/>
            <ac:spMk id="3" creationId="{00000000-0000-0000-0000-000000000000}"/>
          </ac:spMkLst>
        </pc:spChg>
      </pc:sldChg>
      <pc:sldChg chg="modSp">
        <pc:chgData name="" userId="" providerId="" clId="Web-{05F29BC5-6044-4E4B-B38A-FC624CB5DD57}" dt="2018-08-13T11:59:02.925" v="80" actId="20577"/>
        <pc:sldMkLst>
          <pc:docMk/>
          <pc:sldMk cId="2349820400" sldId="278"/>
        </pc:sldMkLst>
        <pc:spChg chg="mod">
          <ac:chgData name="" userId="" providerId="" clId="Web-{05F29BC5-6044-4E4B-B38A-FC624CB5DD57}" dt="2018-08-13T11:59:02.925" v="80" actId="20577"/>
          <ac:spMkLst>
            <pc:docMk/>
            <pc:sldMk cId="2349820400" sldId="278"/>
            <ac:spMk id="3" creationId="{59C21CBE-377A-403B-8CD2-C43C20D5D96A}"/>
          </ac:spMkLst>
        </pc:spChg>
      </pc:sldChg>
    </pc:docChg>
  </pc:docChgLst>
  <pc:docChgLst>
    <pc:chgData clId="Web-{FB54E924-BE92-4EFB-8439-0042E71A7611}"/>
    <pc:docChg chg="addSld modSld modSection">
      <pc:chgData name="" userId="" providerId="" clId="Web-{FB54E924-BE92-4EFB-8439-0042E71A7611}" dt="2018-09-10T12:03:58.539" v="104" actId="20577"/>
      <pc:docMkLst>
        <pc:docMk/>
      </pc:docMkLst>
      <pc:sldChg chg="modSp">
        <pc:chgData name="" userId="" providerId="" clId="Web-{FB54E924-BE92-4EFB-8439-0042E71A7611}" dt="2018-09-10T12:00:50.788" v="10" actId="20577"/>
        <pc:sldMkLst>
          <pc:docMk/>
          <pc:sldMk cId="1958366616" sldId="257"/>
        </pc:sldMkLst>
        <pc:spChg chg="mod">
          <ac:chgData name="" userId="" providerId="" clId="Web-{FB54E924-BE92-4EFB-8439-0042E71A7611}" dt="2018-09-10T12:00:50.788" v="10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FB54E924-BE92-4EFB-8439-0042E71A7611}" dt="2018-09-10T12:01:27.585" v="28" actId="20577"/>
        <pc:sldMkLst>
          <pc:docMk/>
          <pc:sldMk cId="0" sldId="265"/>
        </pc:sldMkLst>
        <pc:spChg chg="mod">
          <ac:chgData name="" userId="" providerId="" clId="Web-{FB54E924-BE92-4EFB-8439-0042E71A7611}" dt="2018-09-10T12:01:02.351" v="20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FB54E924-BE92-4EFB-8439-0042E71A7611}" dt="2018-09-10T12:01:27.585" v="28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FB54E924-BE92-4EFB-8439-0042E71A7611}" dt="2018-09-10T12:02:06.335" v="34" actId="20577"/>
        <pc:sldMkLst>
          <pc:docMk/>
          <pc:sldMk cId="2349820400" sldId="278"/>
        </pc:sldMkLst>
        <pc:spChg chg="mod">
          <ac:chgData name="" userId="" providerId="" clId="Web-{FB54E924-BE92-4EFB-8439-0042E71A7611}" dt="2018-09-10T12:02:06.335" v="34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modSp new">
        <pc:chgData name="" userId="" providerId="" clId="Web-{FB54E924-BE92-4EFB-8439-0042E71A7611}" dt="2018-09-10T12:03:58.539" v="103" actId="20577"/>
        <pc:sldMkLst>
          <pc:docMk/>
          <pc:sldMk cId="2444188344" sldId="279"/>
        </pc:sldMkLst>
        <pc:spChg chg="mod">
          <ac:chgData name="" userId="" providerId="" clId="Web-{FB54E924-BE92-4EFB-8439-0042E71A7611}" dt="2018-09-10T12:02:53.211" v="41" actId="20577"/>
          <ac:spMkLst>
            <pc:docMk/>
            <pc:sldMk cId="2444188344" sldId="279"/>
            <ac:spMk id="2" creationId="{E81FDE05-B3FC-43B3-B466-C3527D44DC9E}"/>
          </ac:spMkLst>
        </pc:spChg>
        <pc:spChg chg="mod">
          <ac:chgData name="" userId="" providerId="" clId="Web-{FB54E924-BE92-4EFB-8439-0042E71A7611}" dt="2018-09-10T12:03:58.539" v="103" actId="20577"/>
          <ac:spMkLst>
            <pc:docMk/>
            <pc:sldMk cId="2444188344" sldId="279"/>
            <ac:spMk id="3" creationId="{15C9B356-60AC-484D-B7B7-3F72A0D3BEDF}"/>
          </ac:spMkLst>
        </pc:spChg>
      </pc:sldChg>
    </pc:docChg>
  </pc:docChgLst>
  <pc:docChgLst>
    <pc:chgData clId="Web-{EDFAC450-7699-4163-9CED-F68510C8C464}"/>
    <pc:docChg chg="addSld modSld sldOrd modSection">
      <pc:chgData name="" userId="" providerId="" clId="Web-{EDFAC450-7699-4163-9CED-F68510C8C464}" dt="2018-12-05T11:16:36.724" v="5" actId="14100"/>
      <pc:docMkLst>
        <pc:docMk/>
      </pc:docMkLst>
      <pc:sldChg chg="addSp modSp new ord">
        <pc:chgData name="" userId="" providerId="" clId="Web-{EDFAC450-7699-4163-9CED-F68510C8C464}" dt="2018-12-05T11:16:36.724" v="5" actId="14100"/>
        <pc:sldMkLst>
          <pc:docMk/>
          <pc:sldMk cId="4168048564" sldId="280"/>
        </pc:sldMkLst>
        <pc:picChg chg="add mod">
          <ac:chgData name="" userId="" providerId="" clId="Web-{EDFAC450-7699-4163-9CED-F68510C8C464}" dt="2018-12-05T11:16:36.724" v="5" actId="14100"/>
          <ac:picMkLst>
            <pc:docMk/>
            <pc:sldMk cId="4168048564" sldId="280"/>
            <ac:picMk id="3" creationId="{C3B3B4EF-B52A-4320-94C6-309F6A7011B8}"/>
          </ac:picMkLst>
        </pc:picChg>
      </pc:sldChg>
    </pc:docChg>
  </pc:docChgLst>
  <pc:docChgLst>
    <pc:chgData clId="Web-{675CEF7A-3034-414F-8DFE-910DC9AA6D7A}"/>
    <pc:docChg chg="modSld">
      <pc:chgData name="" userId="" providerId="" clId="Web-{675CEF7A-3034-414F-8DFE-910DC9AA6D7A}" dt="2019-01-28T12:44:21.481" v="88" actId="20577"/>
      <pc:docMkLst>
        <pc:docMk/>
      </pc:docMkLst>
      <pc:sldChg chg="modSp">
        <pc:chgData name="" userId="" providerId="" clId="Web-{675CEF7A-3034-414F-8DFE-910DC9AA6D7A}" dt="2019-01-28T12:41:50.633" v="14" actId="20577"/>
        <pc:sldMkLst>
          <pc:docMk/>
          <pc:sldMk cId="1958366616" sldId="257"/>
        </pc:sldMkLst>
        <pc:spChg chg="mod">
          <ac:chgData name="" userId="" providerId="" clId="Web-{675CEF7A-3034-414F-8DFE-910DC9AA6D7A}" dt="2019-01-28T12:41:50.633" v="14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675CEF7A-3034-414F-8DFE-910DC9AA6D7A}" dt="2019-01-28T12:42:25.353" v="36" actId="20577"/>
        <pc:sldMkLst>
          <pc:docMk/>
          <pc:sldMk cId="0" sldId="265"/>
        </pc:sldMkLst>
        <pc:spChg chg="mod">
          <ac:chgData name="" userId="" providerId="" clId="Web-{675CEF7A-3034-414F-8DFE-910DC9AA6D7A}" dt="2019-01-28T12:42:02.244" v="26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675CEF7A-3034-414F-8DFE-910DC9AA6D7A}" dt="2019-01-28T12:42:25.353" v="36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675CEF7A-3034-414F-8DFE-910DC9AA6D7A}" dt="2019-01-28T12:42:48.963" v="53" actId="20577"/>
        <pc:sldMkLst>
          <pc:docMk/>
          <pc:sldMk cId="2349820400" sldId="278"/>
        </pc:sldMkLst>
        <pc:spChg chg="mod">
          <ac:chgData name="" userId="" providerId="" clId="Web-{675CEF7A-3034-414F-8DFE-910DC9AA6D7A}" dt="2019-01-28T12:42:48.963" v="53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modSp">
        <pc:chgData name="" userId="" providerId="" clId="Web-{675CEF7A-3034-414F-8DFE-910DC9AA6D7A}" dt="2019-01-28T12:44:21.481" v="87" actId="20577"/>
        <pc:sldMkLst>
          <pc:docMk/>
          <pc:sldMk cId="2444188344" sldId="279"/>
        </pc:sldMkLst>
        <pc:spChg chg="mod">
          <ac:chgData name="" userId="" providerId="" clId="Web-{675CEF7A-3034-414F-8DFE-910DC9AA6D7A}" dt="2019-01-28T12:44:21.481" v="87" actId="20577"/>
          <ac:spMkLst>
            <pc:docMk/>
            <pc:sldMk cId="2444188344" sldId="279"/>
            <ac:spMk id="3" creationId="{15C9B356-60AC-484D-B7B7-3F72A0D3BEDF}"/>
          </ac:spMkLst>
        </pc:spChg>
      </pc:sldChg>
    </pc:docChg>
  </pc:docChgLst>
  <pc:docChgLst>
    <pc:chgData clId="Web-{81CFD5B9-2115-44D5-92CD-278716F093C2}"/>
    <pc:docChg chg="modSld">
      <pc:chgData name="" userId="" providerId="" clId="Web-{81CFD5B9-2115-44D5-92CD-278716F093C2}" dt="2018-11-19T12:26:40.318" v="123" actId="20577"/>
      <pc:docMkLst>
        <pc:docMk/>
      </pc:docMkLst>
      <pc:sldChg chg="modSp">
        <pc:chgData name="" userId="" providerId="" clId="Web-{81CFD5B9-2115-44D5-92CD-278716F093C2}" dt="2018-11-19T12:20:23.387" v="8" actId="20577"/>
        <pc:sldMkLst>
          <pc:docMk/>
          <pc:sldMk cId="1958366616" sldId="257"/>
        </pc:sldMkLst>
        <pc:spChg chg="mod">
          <ac:chgData name="" userId="" providerId="" clId="Web-{81CFD5B9-2115-44D5-92CD-278716F093C2}" dt="2018-11-19T12:20:23.387" v="8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81CFD5B9-2115-44D5-92CD-278716F093C2}" dt="2018-11-19T12:24:17.447" v="55" actId="14100"/>
        <pc:sldMkLst>
          <pc:docMk/>
          <pc:sldMk cId="0" sldId="265"/>
        </pc:sldMkLst>
        <pc:spChg chg="mod">
          <ac:chgData name="" userId="" providerId="" clId="Web-{81CFD5B9-2115-44D5-92CD-278716F093C2}" dt="2018-11-19T12:20:45.979" v="19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81CFD5B9-2115-44D5-92CD-278716F093C2}" dt="2018-11-19T12:24:17.447" v="55" actId="14100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81CFD5B9-2115-44D5-92CD-278716F093C2}" dt="2018-11-19T12:24:47.618" v="70" actId="20577"/>
        <pc:sldMkLst>
          <pc:docMk/>
          <pc:sldMk cId="2349820400" sldId="278"/>
        </pc:sldMkLst>
        <pc:spChg chg="mod">
          <ac:chgData name="" userId="" providerId="" clId="Web-{81CFD5B9-2115-44D5-92CD-278716F093C2}" dt="2018-11-19T12:24:47.618" v="70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modSp">
        <pc:chgData name="" userId="" providerId="" clId="Web-{81CFD5B9-2115-44D5-92CD-278716F093C2}" dt="2018-11-19T12:26:40.318" v="122" actId="20577"/>
        <pc:sldMkLst>
          <pc:docMk/>
          <pc:sldMk cId="2444188344" sldId="279"/>
        </pc:sldMkLst>
        <pc:spChg chg="mod">
          <ac:chgData name="" userId="" providerId="" clId="Web-{81CFD5B9-2115-44D5-92CD-278716F093C2}" dt="2018-11-19T12:26:40.318" v="122" actId="20577"/>
          <ac:spMkLst>
            <pc:docMk/>
            <pc:sldMk cId="2444188344" sldId="279"/>
            <ac:spMk id="3" creationId="{15C9B356-60AC-484D-B7B7-3F72A0D3BEDF}"/>
          </ac:spMkLst>
        </pc:spChg>
      </pc:sldChg>
    </pc:docChg>
  </pc:docChgLst>
  <pc:docChgLst>
    <pc:chgData clId="Web-{A8D43D8A-CA36-4B98-86D0-3E6FEBF8A9A6}"/>
    <pc:docChg chg="delSld modSld modSection">
      <pc:chgData name="" userId="" providerId="" clId="Web-{A8D43D8A-CA36-4B98-86D0-3E6FEBF8A9A6}" dt="2018-10-01T13:10:46.174" v="122"/>
      <pc:docMkLst>
        <pc:docMk/>
      </pc:docMkLst>
      <pc:sldChg chg="modSp">
        <pc:chgData name="" userId="" providerId="" clId="Web-{A8D43D8A-CA36-4B98-86D0-3E6FEBF8A9A6}" dt="2018-10-01T13:08:09.392" v="22" actId="20577"/>
        <pc:sldMkLst>
          <pc:docMk/>
          <pc:sldMk cId="1958366616" sldId="257"/>
        </pc:sldMkLst>
        <pc:spChg chg="mod">
          <ac:chgData name="" userId="" providerId="" clId="Web-{A8D43D8A-CA36-4B98-86D0-3E6FEBF8A9A6}" dt="2018-10-01T13:08:09.392" v="22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A8D43D8A-CA36-4B98-86D0-3E6FEBF8A9A6}" dt="2018-10-01T13:09:17.674" v="70" actId="20577"/>
        <pc:sldMkLst>
          <pc:docMk/>
          <pc:sldMk cId="0" sldId="265"/>
        </pc:sldMkLst>
        <pc:spChg chg="mod">
          <ac:chgData name="" userId="" providerId="" clId="Web-{A8D43D8A-CA36-4B98-86D0-3E6FEBF8A9A6}" dt="2018-10-01T13:08:55.580" v="60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A8D43D8A-CA36-4B98-86D0-3E6FEBF8A9A6}" dt="2018-10-01T13:09:17.674" v="70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A8D43D8A-CA36-4B98-86D0-3E6FEBF8A9A6}" dt="2018-10-01T13:09:42.861" v="84" actId="20577"/>
        <pc:sldMkLst>
          <pc:docMk/>
          <pc:sldMk cId="2349820400" sldId="278"/>
        </pc:sldMkLst>
        <pc:spChg chg="mod">
          <ac:chgData name="" userId="" providerId="" clId="Web-{A8D43D8A-CA36-4B98-86D0-3E6FEBF8A9A6}" dt="2018-10-01T13:09:42.861" v="84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modSp">
        <pc:chgData name="" userId="" providerId="" clId="Web-{A8D43D8A-CA36-4B98-86D0-3E6FEBF8A9A6}" dt="2018-10-01T13:10:31.728" v="120" actId="20577"/>
        <pc:sldMkLst>
          <pc:docMk/>
          <pc:sldMk cId="2444188344" sldId="279"/>
        </pc:sldMkLst>
        <pc:spChg chg="mod">
          <ac:chgData name="" userId="" providerId="" clId="Web-{A8D43D8A-CA36-4B98-86D0-3E6FEBF8A9A6}" dt="2018-10-01T13:10:31.728" v="120" actId="20577"/>
          <ac:spMkLst>
            <pc:docMk/>
            <pc:sldMk cId="2444188344" sldId="279"/>
            <ac:spMk id="3" creationId="{15C9B356-60AC-484D-B7B7-3F72A0D3BEDF}"/>
          </ac:spMkLst>
        </pc:spChg>
      </pc:sldChg>
      <pc:sldChg chg="del">
        <pc:chgData name="" userId="" providerId="" clId="Web-{A8D43D8A-CA36-4B98-86D0-3E6FEBF8A9A6}" dt="2018-10-01T13:10:46.174" v="122"/>
        <pc:sldMkLst>
          <pc:docMk/>
          <pc:sldMk cId="166302893" sldId="280"/>
        </pc:sldMkLst>
      </pc:sldChg>
    </pc:docChg>
  </pc:docChgLst>
  <pc:docChgLst>
    <pc:chgData clId="Web-{020A7F74-9297-4AB4-9C9D-E44C760D512F}"/>
    <pc:docChg chg="modSld">
      <pc:chgData name="" userId="" providerId="" clId="Web-{020A7F74-9297-4AB4-9C9D-E44C760D512F}" dt="2019-01-05T21:45:06.312" v="27"/>
      <pc:docMkLst>
        <pc:docMk/>
      </pc:docMkLst>
      <pc:sldChg chg="modSp">
        <pc:chgData name="" userId="" providerId="" clId="Web-{020A7F74-9297-4AB4-9C9D-E44C760D512F}" dt="2019-01-05T21:44:42.296" v="24" actId="20577"/>
        <pc:sldMkLst>
          <pc:docMk/>
          <pc:sldMk cId="1958366616" sldId="257"/>
        </pc:sldMkLst>
        <pc:spChg chg="mod">
          <ac:chgData name="" userId="" providerId="" clId="Web-{020A7F74-9297-4AB4-9C9D-E44C760D512F}" dt="2019-01-05T21:44:42.296" v="24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 modShow">
        <pc:chgData name="" userId="" providerId="" clId="Web-{020A7F74-9297-4AB4-9C9D-E44C760D512F}" dt="2019-01-05T21:45:06.312" v="27"/>
        <pc:sldMkLst>
          <pc:docMk/>
          <pc:sldMk cId="0" sldId="265"/>
        </pc:sldMkLst>
      </pc:sldChg>
    </pc:docChg>
  </pc:docChgLst>
  <pc:docChgLst>
    <pc:chgData clId="Web-{97FADF7F-27DA-43B2-8579-845DE39087C7}"/>
    <pc:docChg chg="modSld">
      <pc:chgData name="" userId="" providerId="" clId="Web-{97FADF7F-27DA-43B2-8579-845DE39087C7}" dt="2018-11-12T10:43:17.669" v="66" actId="20577"/>
      <pc:docMkLst>
        <pc:docMk/>
      </pc:docMkLst>
      <pc:sldChg chg="modSp mod modShow">
        <pc:chgData name="" userId="" providerId="" clId="Web-{97FADF7F-27DA-43B2-8579-845DE39087C7}" dt="2018-11-12T10:40:21.263" v="4"/>
        <pc:sldMkLst>
          <pc:docMk/>
          <pc:sldMk cId="1958366616" sldId="257"/>
        </pc:sldMkLst>
        <pc:spChg chg="mod">
          <ac:chgData name="" userId="" providerId="" clId="Web-{97FADF7F-27DA-43B2-8579-845DE39087C7}" dt="2018-11-12T10:40:21.011" v="2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 mod modShow">
        <pc:chgData name="" userId="" providerId="" clId="Web-{97FADF7F-27DA-43B2-8579-845DE39087C7}" dt="2018-11-12T10:40:35.558" v="11"/>
        <pc:sldMkLst>
          <pc:docMk/>
          <pc:sldMk cId="0" sldId="265"/>
        </pc:sldMkLst>
        <pc:spChg chg="mod">
          <ac:chgData name="" userId="" providerId="" clId="Web-{97FADF7F-27DA-43B2-8579-845DE39087C7}" dt="2018-11-12T10:40:27.152" v="5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97FADF7F-27DA-43B2-8579-845DE39087C7}" dt="2018-11-12T10:40:32.169" v="9" actId="20577"/>
          <ac:spMkLst>
            <pc:docMk/>
            <pc:sldMk cId="0" sldId="265"/>
            <ac:spMk id="8" creationId="{2699FEA6-1A4F-45CB-A8F5-ABB6F93F7AB6}"/>
          </ac:spMkLst>
        </pc:spChg>
      </pc:sldChg>
      <pc:sldChg chg="mod modShow">
        <pc:chgData name="" userId="" providerId="" clId="Web-{97FADF7F-27DA-43B2-8579-845DE39087C7}" dt="2018-11-12T10:40:41.761" v="12"/>
        <pc:sldMkLst>
          <pc:docMk/>
          <pc:sldMk cId="2349820400" sldId="278"/>
        </pc:sldMkLst>
      </pc:sldChg>
      <pc:sldChg chg="modSp">
        <pc:chgData name="" userId="" providerId="" clId="Web-{97FADF7F-27DA-43B2-8579-845DE39087C7}" dt="2018-11-12T10:43:17.653" v="65" actId="20577"/>
        <pc:sldMkLst>
          <pc:docMk/>
          <pc:sldMk cId="2444188344" sldId="279"/>
        </pc:sldMkLst>
        <pc:spChg chg="mod">
          <ac:chgData name="" userId="" providerId="" clId="Web-{97FADF7F-27DA-43B2-8579-845DE39087C7}" dt="2018-11-12T10:43:17.653" v="65" actId="20577"/>
          <ac:spMkLst>
            <pc:docMk/>
            <pc:sldMk cId="2444188344" sldId="279"/>
            <ac:spMk id="3" creationId="{15C9B356-60AC-484D-B7B7-3F72A0D3BEDF}"/>
          </ac:spMkLst>
        </pc:spChg>
      </pc:sldChg>
    </pc:docChg>
  </pc:docChgLst>
  <pc:docChgLst>
    <pc:chgData clId="Web-{3E64CCB8-8F81-4C66-AA17-4BA89BFEF382}"/>
    <pc:docChg chg="modSld">
      <pc:chgData name="" userId="" providerId="" clId="Web-{3E64CCB8-8F81-4C66-AA17-4BA89BFEF382}" dt="2018-07-18T12:06:50.274" v="27" actId="20577"/>
      <pc:docMkLst>
        <pc:docMk/>
      </pc:docMkLst>
      <pc:sldChg chg="modSp">
        <pc:chgData name="" userId="" providerId="" clId="Web-{3E64CCB8-8F81-4C66-AA17-4BA89BFEF382}" dt="2018-07-18T12:06:17.211" v="2" actId="20577"/>
        <pc:sldMkLst>
          <pc:docMk/>
          <pc:sldMk cId="0" sldId="265"/>
        </pc:sldMkLst>
        <pc:spChg chg="mod">
          <ac:chgData name="" userId="" providerId="" clId="Web-{3E64CCB8-8F81-4C66-AA17-4BA89BFEF382}" dt="2018-07-18T12:06:17.211" v="2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3E64CCB8-8F81-4C66-AA17-4BA89BFEF382}" dt="2018-07-18T12:06:41.242" v="25" actId="20577"/>
        <pc:sldMkLst>
          <pc:docMk/>
          <pc:sldMk cId="1881343558" sldId="273"/>
        </pc:sldMkLst>
        <pc:spChg chg="mod">
          <ac:chgData name="" userId="" providerId="" clId="Web-{3E64CCB8-8F81-4C66-AA17-4BA89BFEF382}" dt="2018-07-18T12:06:41.242" v="25" actId="20577"/>
          <ac:spMkLst>
            <pc:docMk/>
            <pc:sldMk cId="1881343558" sldId="273"/>
            <ac:spMk id="3" creationId="{00000000-0000-0000-0000-000000000000}"/>
          </ac:spMkLst>
        </pc:spChg>
      </pc:sldChg>
      <pc:sldChg chg="modSp">
        <pc:chgData name="" userId="" providerId="" clId="Web-{3E64CCB8-8F81-4C66-AA17-4BA89BFEF382}" dt="2018-07-18T12:06:33.602" v="23" actId="20577"/>
        <pc:sldMkLst>
          <pc:docMk/>
          <pc:sldMk cId="2349820400" sldId="278"/>
        </pc:sldMkLst>
        <pc:spChg chg="mod">
          <ac:chgData name="" userId="" providerId="" clId="Web-{3E64CCB8-8F81-4C66-AA17-4BA89BFEF382}" dt="2018-07-18T12:06:33.602" v="23" actId="20577"/>
          <ac:spMkLst>
            <pc:docMk/>
            <pc:sldMk cId="2349820400" sldId="278"/>
            <ac:spMk id="3" creationId="{59C21CBE-377A-403B-8CD2-C43C20D5D96A}"/>
          </ac:spMkLst>
        </pc:spChg>
      </pc:sldChg>
    </pc:docChg>
  </pc:docChgLst>
  <pc:docChgLst>
    <pc:chgData clId="Web-{EB5B59CF-FCB3-45A3-AF1C-B07E0F31BDEE}"/>
    <pc:docChg chg="modSld">
      <pc:chgData name="" userId="" providerId="" clId="Web-{EB5B59CF-FCB3-45A3-AF1C-B07E0F31BDEE}" dt="2018-08-20T11:57:12.099" v="98" actId="20577"/>
      <pc:docMkLst>
        <pc:docMk/>
      </pc:docMkLst>
      <pc:sldChg chg="modSp">
        <pc:chgData name="" userId="" providerId="" clId="Web-{EB5B59CF-FCB3-45A3-AF1C-B07E0F31BDEE}" dt="2018-08-20T11:54:14.800" v="8" actId="20577"/>
        <pc:sldMkLst>
          <pc:docMk/>
          <pc:sldMk cId="1958366616" sldId="257"/>
        </pc:sldMkLst>
        <pc:spChg chg="mod">
          <ac:chgData name="" userId="" providerId="" clId="Web-{EB5B59CF-FCB3-45A3-AF1C-B07E0F31BDEE}" dt="2018-08-20T11:54:14.800" v="8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EB5B59CF-FCB3-45A3-AF1C-B07E0F31BDEE}" dt="2018-08-20T11:55:22.989" v="28" actId="20577"/>
        <pc:sldMkLst>
          <pc:docMk/>
          <pc:sldMk cId="0" sldId="265"/>
        </pc:sldMkLst>
        <pc:spChg chg="mod">
          <ac:chgData name="" userId="" providerId="" clId="Web-{EB5B59CF-FCB3-45A3-AF1C-B07E0F31BDEE}" dt="2018-08-20T11:55:01.927" v="17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EB5B59CF-FCB3-45A3-AF1C-B07E0F31BDEE}" dt="2018-08-20T11:55:22.989" v="28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EB5B59CF-FCB3-45A3-AF1C-B07E0F31BDEE}" dt="2018-08-20T11:57:12.084" v="97" actId="20577"/>
        <pc:sldMkLst>
          <pc:docMk/>
          <pc:sldMk cId="1881343558" sldId="273"/>
        </pc:sldMkLst>
        <pc:spChg chg="mod">
          <ac:chgData name="" userId="" providerId="" clId="Web-{EB5B59CF-FCB3-45A3-AF1C-B07E0F31BDEE}" dt="2018-08-20T11:57:12.084" v="97" actId="20577"/>
          <ac:spMkLst>
            <pc:docMk/>
            <pc:sldMk cId="1881343558" sldId="273"/>
            <ac:spMk id="3" creationId="{00000000-0000-0000-0000-000000000000}"/>
          </ac:spMkLst>
        </pc:spChg>
      </pc:sldChg>
      <pc:sldChg chg="modSp">
        <pc:chgData name="" userId="" providerId="" clId="Web-{EB5B59CF-FCB3-45A3-AF1C-B07E0F31BDEE}" dt="2018-08-20T11:56:01.036" v="74" actId="20577"/>
        <pc:sldMkLst>
          <pc:docMk/>
          <pc:sldMk cId="2349820400" sldId="278"/>
        </pc:sldMkLst>
        <pc:spChg chg="mod">
          <ac:chgData name="" userId="" providerId="" clId="Web-{EB5B59CF-FCB3-45A3-AF1C-B07E0F31BDEE}" dt="2018-08-20T11:56:01.036" v="74" actId="20577"/>
          <ac:spMkLst>
            <pc:docMk/>
            <pc:sldMk cId="2349820400" sldId="278"/>
            <ac:spMk id="3" creationId="{59C21CBE-377A-403B-8CD2-C43C20D5D96A}"/>
          </ac:spMkLst>
        </pc:spChg>
      </pc:sldChg>
    </pc:docChg>
  </pc:docChgLst>
  <pc:docChgLst>
    <pc:chgData clId="Web-{660B172C-84A1-41B1-BEBD-4922094D3247}"/>
    <pc:docChg chg="modSld">
      <pc:chgData name="" userId="" providerId="" clId="Web-{660B172C-84A1-41B1-BEBD-4922094D3247}" dt="2018-09-17T13:13:03.767" v="176" actId="20577"/>
      <pc:docMkLst>
        <pc:docMk/>
      </pc:docMkLst>
      <pc:sldChg chg="modSp">
        <pc:chgData name="" userId="" providerId="" clId="Web-{660B172C-84A1-41B1-BEBD-4922094D3247}" dt="2018-09-17T13:06:03.942" v="22" actId="14100"/>
        <pc:sldMkLst>
          <pc:docMk/>
          <pc:sldMk cId="1958366616" sldId="257"/>
        </pc:sldMkLst>
        <pc:spChg chg="mod">
          <ac:chgData name="" userId="" providerId="" clId="Web-{660B172C-84A1-41B1-BEBD-4922094D3247}" dt="2018-09-17T13:05:58.629" v="20" actId="20577"/>
          <ac:spMkLst>
            <pc:docMk/>
            <pc:sldMk cId="1958366616" sldId="257"/>
            <ac:spMk id="3" creationId="{00000000-0000-0000-0000-000000000000}"/>
          </ac:spMkLst>
        </pc:spChg>
        <pc:spChg chg="mod">
          <ac:chgData name="" userId="" providerId="" clId="Web-{660B172C-84A1-41B1-BEBD-4922094D3247}" dt="2018-09-17T13:06:03.942" v="22" actId="14100"/>
          <ac:spMkLst>
            <pc:docMk/>
            <pc:sldMk cId="1958366616" sldId="257"/>
            <ac:spMk id="6" creationId="{E48E176E-D635-45B9-8A64-3337D17E9333}"/>
          </ac:spMkLst>
        </pc:spChg>
      </pc:sldChg>
      <pc:sldChg chg="addSp delSp modSp">
        <pc:chgData name="" userId="" providerId="" clId="Web-{660B172C-84A1-41B1-BEBD-4922094D3247}" dt="2018-09-17T13:09:54.612" v="87" actId="20577"/>
        <pc:sldMkLst>
          <pc:docMk/>
          <pc:sldMk cId="0" sldId="265"/>
        </pc:sldMkLst>
        <pc:spChg chg="mod">
          <ac:chgData name="" userId="" providerId="" clId="Web-{660B172C-84A1-41B1-BEBD-4922094D3247}" dt="2018-09-17T13:06:58.363" v="41" actId="20577"/>
          <ac:spMkLst>
            <pc:docMk/>
            <pc:sldMk cId="0" sldId="265"/>
            <ac:spMk id="2" creationId="{00000000-0000-0000-0000-000000000000}"/>
          </ac:spMkLst>
        </pc:spChg>
        <pc:spChg chg="add del mod">
          <ac:chgData name="" userId="" providerId="" clId="Web-{660B172C-84A1-41B1-BEBD-4922094D3247}" dt="2018-09-17T13:09:54.612" v="87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660B172C-84A1-41B1-BEBD-4922094D3247}" dt="2018-09-17T13:10:39.393" v="133" actId="20577"/>
        <pc:sldMkLst>
          <pc:docMk/>
          <pc:sldMk cId="2349820400" sldId="278"/>
        </pc:sldMkLst>
        <pc:spChg chg="mod">
          <ac:chgData name="" userId="" providerId="" clId="Web-{660B172C-84A1-41B1-BEBD-4922094D3247}" dt="2018-09-17T13:10:39.393" v="133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modSp">
        <pc:chgData name="" userId="" providerId="" clId="Web-{660B172C-84A1-41B1-BEBD-4922094D3247}" dt="2018-09-17T13:13:03.767" v="175" actId="20577"/>
        <pc:sldMkLst>
          <pc:docMk/>
          <pc:sldMk cId="2444188344" sldId="279"/>
        </pc:sldMkLst>
        <pc:spChg chg="mod">
          <ac:chgData name="" userId="" providerId="" clId="Web-{660B172C-84A1-41B1-BEBD-4922094D3247}" dt="2018-09-17T13:13:03.767" v="175" actId="20577"/>
          <ac:spMkLst>
            <pc:docMk/>
            <pc:sldMk cId="2444188344" sldId="279"/>
            <ac:spMk id="3" creationId="{15C9B356-60AC-484D-B7B7-3F72A0D3BEDF}"/>
          </ac:spMkLst>
        </pc:spChg>
      </pc:sldChg>
    </pc:docChg>
  </pc:docChgLst>
  <pc:docChgLst>
    <pc:chgData clId="Web-{AB88C146-225B-4608-986A-7ECE5794CE79}"/>
    <pc:docChg chg="modSld">
      <pc:chgData name="" userId="" providerId="" clId="Web-{AB88C146-225B-4608-986A-7ECE5794CE79}" dt="2019-01-14T12:54:46.496" v="144" actId="20577"/>
      <pc:docMkLst>
        <pc:docMk/>
      </pc:docMkLst>
      <pc:sldChg chg="modSp">
        <pc:chgData name="" userId="" providerId="" clId="Web-{AB88C146-225B-4608-986A-7ECE5794CE79}" dt="2019-01-14T12:51:56.852" v="26" actId="20577"/>
        <pc:sldMkLst>
          <pc:docMk/>
          <pc:sldMk cId="1958366616" sldId="257"/>
        </pc:sldMkLst>
        <pc:spChg chg="mod">
          <ac:chgData name="" userId="" providerId="" clId="Web-{AB88C146-225B-4608-986A-7ECE5794CE79}" dt="2019-01-14T12:51:56.852" v="26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AB88C146-225B-4608-986A-7ECE5794CE79}" dt="2019-01-14T12:53:08.478" v="47" actId="20577"/>
        <pc:sldMkLst>
          <pc:docMk/>
          <pc:sldMk cId="0" sldId="265"/>
        </pc:sldMkLst>
        <pc:spChg chg="mod">
          <ac:chgData name="" userId="" providerId="" clId="Web-{AB88C146-225B-4608-986A-7ECE5794CE79}" dt="2019-01-14T12:52:26.102" v="37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AB88C146-225B-4608-986A-7ECE5794CE79}" dt="2019-01-14T12:53:08.478" v="47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AB88C146-225B-4608-986A-7ECE5794CE79}" dt="2019-01-14T12:53:39.901" v="71" actId="20577"/>
        <pc:sldMkLst>
          <pc:docMk/>
          <pc:sldMk cId="2349820400" sldId="278"/>
        </pc:sldMkLst>
        <pc:spChg chg="mod">
          <ac:chgData name="" userId="" providerId="" clId="Web-{AB88C146-225B-4608-986A-7ECE5794CE79}" dt="2019-01-14T12:53:39.901" v="71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modSp">
        <pc:chgData name="" userId="" providerId="" clId="Web-{AB88C146-225B-4608-986A-7ECE5794CE79}" dt="2019-01-14T12:54:46.496" v="143" actId="20577"/>
        <pc:sldMkLst>
          <pc:docMk/>
          <pc:sldMk cId="2444188344" sldId="279"/>
        </pc:sldMkLst>
        <pc:spChg chg="mod">
          <ac:chgData name="" userId="" providerId="" clId="Web-{AB88C146-225B-4608-986A-7ECE5794CE79}" dt="2019-01-14T12:54:46.496" v="143" actId="20577"/>
          <ac:spMkLst>
            <pc:docMk/>
            <pc:sldMk cId="2444188344" sldId="279"/>
            <ac:spMk id="3" creationId="{15C9B356-60AC-484D-B7B7-3F72A0D3BEDF}"/>
          </ac:spMkLst>
        </pc:spChg>
      </pc:sldChg>
    </pc:docChg>
  </pc:docChgLst>
  <pc:docChgLst>
    <pc:chgData clId="Web-{3C93E3A4-610E-40C4-A05F-60D816BF1B6D}"/>
    <pc:docChg chg="modSld">
      <pc:chgData name="" userId="" providerId="" clId="Web-{3C93E3A4-610E-40C4-A05F-60D816BF1B6D}" dt="2018-10-08T11:26:06.197" v="118" actId="20577"/>
      <pc:docMkLst>
        <pc:docMk/>
      </pc:docMkLst>
      <pc:sldChg chg="modSp">
        <pc:chgData name="" userId="" providerId="" clId="Web-{3C93E3A4-610E-40C4-A05F-60D816BF1B6D}" dt="2018-10-08T11:22:50.556" v="8" actId="20577"/>
        <pc:sldMkLst>
          <pc:docMk/>
          <pc:sldMk cId="1958366616" sldId="257"/>
        </pc:sldMkLst>
        <pc:spChg chg="mod">
          <ac:chgData name="" userId="" providerId="" clId="Web-{3C93E3A4-610E-40C4-A05F-60D816BF1B6D}" dt="2018-10-08T11:22:50.556" v="8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3C93E3A4-610E-40C4-A05F-60D816BF1B6D}" dt="2018-10-08T11:23:37.884" v="31" actId="20577"/>
        <pc:sldMkLst>
          <pc:docMk/>
          <pc:sldMk cId="0" sldId="265"/>
        </pc:sldMkLst>
        <pc:spChg chg="mod">
          <ac:chgData name="" userId="" providerId="" clId="Web-{3C93E3A4-610E-40C4-A05F-60D816BF1B6D}" dt="2018-10-08T11:23:13.478" v="21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3C93E3A4-610E-40C4-A05F-60D816BF1B6D}" dt="2018-10-08T11:23:37.884" v="31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3C93E3A4-610E-40C4-A05F-60D816BF1B6D}" dt="2018-10-08T11:24:11.681" v="51" actId="20577"/>
        <pc:sldMkLst>
          <pc:docMk/>
          <pc:sldMk cId="2349820400" sldId="278"/>
        </pc:sldMkLst>
        <pc:spChg chg="mod">
          <ac:chgData name="" userId="" providerId="" clId="Web-{3C93E3A4-610E-40C4-A05F-60D816BF1B6D}" dt="2018-10-08T11:24:11.681" v="51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modSp">
        <pc:chgData name="" userId="" providerId="" clId="Web-{3C93E3A4-610E-40C4-A05F-60D816BF1B6D}" dt="2018-10-08T11:26:06.197" v="117" actId="20577"/>
        <pc:sldMkLst>
          <pc:docMk/>
          <pc:sldMk cId="2444188344" sldId="279"/>
        </pc:sldMkLst>
        <pc:spChg chg="mod">
          <ac:chgData name="" userId="" providerId="" clId="Web-{3C93E3A4-610E-40C4-A05F-60D816BF1B6D}" dt="2018-10-08T11:26:06.197" v="117" actId="20577"/>
          <ac:spMkLst>
            <pc:docMk/>
            <pc:sldMk cId="2444188344" sldId="279"/>
            <ac:spMk id="3" creationId="{15C9B356-60AC-484D-B7B7-3F72A0D3BEDF}"/>
          </ac:spMkLst>
        </pc:spChg>
      </pc:sldChg>
    </pc:docChg>
  </pc:docChgLst>
  <pc:docChgLst>
    <pc:chgData clId="Web-{44FC48E5-EF3E-4056-8D06-552347AFBE08}"/>
    <pc:docChg chg="modSld">
      <pc:chgData name="" userId="" providerId="" clId="Web-{44FC48E5-EF3E-4056-8D06-552347AFBE08}" dt="2018-09-16T06:25:19.711" v="133" actId="20577"/>
      <pc:docMkLst>
        <pc:docMk/>
      </pc:docMkLst>
      <pc:sldChg chg="modSp">
        <pc:chgData name="" userId="" providerId="" clId="Web-{44FC48E5-EF3E-4056-8D06-552347AFBE08}" dt="2018-09-16T06:25:19.711" v="132" actId="20577"/>
        <pc:sldMkLst>
          <pc:docMk/>
          <pc:sldMk cId="2444188344" sldId="279"/>
        </pc:sldMkLst>
        <pc:spChg chg="mod">
          <ac:chgData name="" userId="" providerId="" clId="Web-{44FC48E5-EF3E-4056-8D06-552347AFBE08}" dt="2018-09-16T06:25:19.711" v="132" actId="20577"/>
          <ac:spMkLst>
            <pc:docMk/>
            <pc:sldMk cId="2444188344" sldId="279"/>
            <ac:spMk id="3" creationId="{15C9B356-60AC-484D-B7B7-3F72A0D3BEDF}"/>
          </ac:spMkLst>
        </pc:spChg>
      </pc:sldChg>
    </pc:docChg>
  </pc:docChgLst>
  <pc:docChgLst>
    <pc:chgData clId="Web-{D46F2471-949C-4AE6-9D8E-4EED6E488422}"/>
    <pc:docChg chg="modSld">
      <pc:chgData name="" userId="" providerId="" clId="Web-{D46F2471-949C-4AE6-9D8E-4EED6E488422}" dt="2019-01-11T14:27:46.557" v="89" actId="20577"/>
      <pc:docMkLst>
        <pc:docMk/>
      </pc:docMkLst>
      <pc:sldChg chg="modSp">
        <pc:chgData name="" userId="" providerId="" clId="Web-{D46F2471-949C-4AE6-9D8E-4EED6E488422}" dt="2019-01-11T14:25:02.896" v="13" actId="20577"/>
        <pc:sldMkLst>
          <pc:docMk/>
          <pc:sldMk cId="1958366616" sldId="257"/>
        </pc:sldMkLst>
        <pc:spChg chg="mod">
          <ac:chgData name="" userId="" providerId="" clId="Web-{D46F2471-949C-4AE6-9D8E-4EED6E488422}" dt="2019-01-11T14:25:02.896" v="13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D46F2471-949C-4AE6-9D8E-4EED6E488422}" dt="2019-01-11T14:25:29.162" v="30" actId="20577"/>
        <pc:sldMkLst>
          <pc:docMk/>
          <pc:sldMk cId="0" sldId="265"/>
        </pc:sldMkLst>
        <pc:spChg chg="mod">
          <ac:chgData name="" userId="" providerId="" clId="Web-{D46F2471-949C-4AE6-9D8E-4EED6E488422}" dt="2019-01-11T14:25:18.428" v="24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D46F2471-949C-4AE6-9D8E-4EED6E488422}" dt="2019-01-11T14:25:29.162" v="30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D46F2471-949C-4AE6-9D8E-4EED6E488422}" dt="2019-01-11T14:25:53.647" v="48" actId="20577"/>
        <pc:sldMkLst>
          <pc:docMk/>
          <pc:sldMk cId="2349820400" sldId="278"/>
        </pc:sldMkLst>
        <pc:spChg chg="mod">
          <ac:chgData name="" userId="" providerId="" clId="Web-{D46F2471-949C-4AE6-9D8E-4EED6E488422}" dt="2019-01-11T14:25:53.647" v="48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modSp">
        <pc:chgData name="" userId="" providerId="" clId="Web-{D46F2471-949C-4AE6-9D8E-4EED6E488422}" dt="2019-01-11T14:27:46.557" v="88" actId="20577"/>
        <pc:sldMkLst>
          <pc:docMk/>
          <pc:sldMk cId="2444188344" sldId="279"/>
        </pc:sldMkLst>
        <pc:spChg chg="mod">
          <ac:chgData name="" userId="" providerId="" clId="Web-{D46F2471-949C-4AE6-9D8E-4EED6E488422}" dt="2019-01-11T14:27:46.557" v="88" actId="20577"/>
          <ac:spMkLst>
            <pc:docMk/>
            <pc:sldMk cId="2444188344" sldId="279"/>
            <ac:spMk id="3" creationId="{15C9B356-60AC-484D-B7B7-3F72A0D3BEDF}"/>
          </ac:spMkLst>
        </pc:spChg>
      </pc:sldChg>
    </pc:docChg>
  </pc:docChgLst>
  <pc:docChgLst>
    <pc:chgData clId="Web-{147CA01E-49E0-41B7-9815-830E529BAAC8}"/>
    <pc:docChg chg="modSld">
      <pc:chgData name="" userId="" providerId="" clId="Web-{147CA01E-49E0-41B7-9815-830E529BAAC8}" dt="2018-09-24T12:48:51.846" v="135" actId="20577"/>
      <pc:docMkLst>
        <pc:docMk/>
      </pc:docMkLst>
      <pc:sldChg chg="modSp">
        <pc:chgData name="" userId="" providerId="" clId="Web-{147CA01E-49E0-41B7-9815-830E529BAAC8}" dt="2018-09-24T12:44:06.050" v="28" actId="20577"/>
        <pc:sldMkLst>
          <pc:docMk/>
          <pc:sldMk cId="1958366616" sldId="257"/>
        </pc:sldMkLst>
        <pc:spChg chg="mod">
          <ac:chgData name="" userId="" providerId="" clId="Web-{147CA01E-49E0-41B7-9815-830E529BAAC8}" dt="2018-09-24T12:44:06.050" v="28" actId="20577"/>
          <ac:spMkLst>
            <pc:docMk/>
            <pc:sldMk cId="1958366616" sldId="257"/>
            <ac:spMk id="3" creationId="{00000000-0000-0000-0000-000000000000}"/>
          </ac:spMkLst>
        </pc:spChg>
      </pc:sldChg>
      <pc:sldChg chg="modSp">
        <pc:chgData name="" userId="" providerId="" clId="Web-{147CA01E-49E0-41B7-9815-830E529BAAC8}" dt="2018-09-24T12:45:53.987" v="60" actId="20577"/>
        <pc:sldMkLst>
          <pc:docMk/>
          <pc:sldMk cId="0" sldId="265"/>
        </pc:sldMkLst>
        <pc:spChg chg="mod">
          <ac:chgData name="" userId="" providerId="" clId="Web-{147CA01E-49E0-41B7-9815-830E529BAAC8}" dt="2018-09-24T12:45:53.987" v="60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" userId="" providerId="" clId="Web-{147CA01E-49E0-41B7-9815-830E529BAAC8}" dt="2018-09-24T12:45:45.112" v="44" actId="20577"/>
          <ac:spMkLst>
            <pc:docMk/>
            <pc:sldMk cId="0" sldId="265"/>
            <ac:spMk id="8" creationId="{2699FEA6-1A4F-45CB-A8F5-ABB6F93F7AB6}"/>
          </ac:spMkLst>
        </pc:spChg>
      </pc:sldChg>
      <pc:sldChg chg="modSp">
        <pc:chgData name="" userId="" providerId="" clId="Web-{147CA01E-49E0-41B7-9815-830E529BAAC8}" dt="2018-09-24T12:46:39.549" v="79" actId="20577"/>
        <pc:sldMkLst>
          <pc:docMk/>
          <pc:sldMk cId="2349820400" sldId="278"/>
        </pc:sldMkLst>
        <pc:spChg chg="mod">
          <ac:chgData name="" userId="" providerId="" clId="Web-{147CA01E-49E0-41B7-9815-830E529BAAC8}" dt="2018-09-24T12:46:39.549" v="79" actId="20577"/>
          <ac:spMkLst>
            <pc:docMk/>
            <pc:sldMk cId="2349820400" sldId="278"/>
            <ac:spMk id="3" creationId="{59C21CBE-377A-403B-8CD2-C43C20D5D96A}"/>
          </ac:spMkLst>
        </pc:spChg>
      </pc:sldChg>
      <pc:sldChg chg="modSp">
        <pc:chgData name="" userId="" providerId="" clId="Web-{147CA01E-49E0-41B7-9815-830E529BAAC8}" dt="2018-09-24T12:48:51.846" v="134" actId="20577"/>
        <pc:sldMkLst>
          <pc:docMk/>
          <pc:sldMk cId="2444188344" sldId="279"/>
        </pc:sldMkLst>
        <pc:spChg chg="mod">
          <ac:chgData name="" userId="" providerId="" clId="Web-{147CA01E-49E0-41B7-9815-830E529BAAC8}" dt="2018-09-24T12:48:51.846" v="134" actId="20577"/>
          <ac:spMkLst>
            <pc:docMk/>
            <pc:sldMk cId="2444188344" sldId="279"/>
            <ac:spMk id="3" creationId="{15C9B356-60AC-484D-B7B7-3F72A0D3BED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7B067-7966-466D-BFF0-7BF93911513C}" type="datetimeFigureOut">
              <a:rPr lang="nl-NL" smtClean="0"/>
              <a:pPr/>
              <a:t>16-2-2019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0DEEF-C089-41E3-9D45-74B5E37D116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7275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0DEEF-C089-41E3-9D45-74B5E37D116B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9454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0DEEF-C089-41E3-9D45-74B5E37D116B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7649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0DEEF-C089-41E3-9D45-74B5E37D116B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6733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0DEEF-C089-41E3-9D45-74B5E37D116B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2574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775356"/>
            <a:ext cx="8636000" cy="1225021"/>
          </a:xfrm>
        </p:spPr>
        <p:txBody>
          <a:bodyPr>
            <a:normAutofit/>
          </a:bodyPr>
          <a:lstStyle>
            <a:lvl1pPr>
              <a:defRPr sz="3500" b="1">
                <a:solidFill>
                  <a:srgbClr val="68A9D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38500"/>
            <a:ext cx="7112000" cy="146050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119782" y="5017740"/>
            <a:ext cx="3920436" cy="295458"/>
          </a:xfrm>
        </p:spPr>
        <p:txBody>
          <a:bodyPr/>
          <a:lstStyle>
            <a:lvl1pPr algn="ctr">
              <a:defRPr sz="2000"/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873A-2DCE-411F-AC17-D7D8C2E059AF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0724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fade/>
      </p:transition>
    </mc:Choice>
    <mc:Fallback xmlns="">
      <p:transition advTm="8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67C-61FC-45A6-B5D9-6CC3578FEC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56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fade/>
      </p:transition>
    </mc:Choice>
    <mc:Fallback xmlns="">
      <p:transition advTm="8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67C-61FC-45A6-B5D9-6CC3578FEC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7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fade/>
      </p:transition>
    </mc:Choice>
    <mc:Fallback xmlns="">
      <p:transition advTm="8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822856"/>
            <a:ext cx="5143500" cy="406135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67C-61FC-45A6-B5D9-6CC3578FEC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4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fade/>
      </p:transition>
    </mc:Choice>
    <mc:Fallback xmlns="">
      <p:transition advTm="8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9323" y="822856"/>
            <a:ext cx="5143500" cy="4061354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67C-61FC-45A6-B5D9-6CC3578FEC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3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fade/>
      </p:transition>
    </mc:Choice>
    <mc:Fallback xmlns="">
      <p:transition advTm="8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67C-61FC-45A6-B5D9-6CC3578FEC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8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fade/>
      </p:transition>
    </mc:Choice>
    <mc:Fallback xmlns="">
      <p:transition advTm="8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2" y="304271"/>
            <a:ext cx="2190750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2" y="304271"/>
            <a:ext cx="6445250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67C-61FC-45A6-B5D9-6CC3578FEC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2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fade/>
      </p:transition>
    </mc:Choice>
    <mc:Fallback xmlns="">
      <p:transition advTm="8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3366"/>
                </a:solidFill>
              </a:defRPr>
            </a:lvl1pPr>
            <a:lvl2pPr>
              <a:defRPr>
                <a:solidFill>
                  <a:srgbClr val="003366"/>
                </a:solidFill>
              </a:defRPr>
            </a:lvl2pPr>
            <a:lvl3pPr>
              <a:defRPr>
                <a:solidFill>
                  <a:srgbClr val="003366"/>
                </a:solidFill>
              </a:defRPr>
            </a:lvl3pPr>
            <a:lvl4pPr>
              <a:defRPr>
                <a:solidFill>
                  <a:srgbClr val="003366"/>
                </a:solidFill>
              </a:defRPr>
            </a:lvl4pPr>
            <a:lvl5pPr>
              <a:defRPr>
                <a:solidFill>
                  <a:srgbClr val="0033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873A-2DCE-411F-AC17-D7D8C2E059A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062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fade/>
      </p:transition>
    </mc:Choice>
    <mc:Fallback xmlns="">
      <p:transition advTm="8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39920" y="5419542"/>
            <a:ext cx="720080" cy="295458"/>
          </a:xfrm>
        </p:spPr>
        <p:txBody>
          <a:bodyPr/>
          <a:lstStyle>
            <a:lvl1pPr>
              <a:defRPr>
                <a:solidFill>
                  <a:srgbClr val="003366"/>
                </a:solidFill>
              </a:defRPr>
            </a:lvl1pPr>
          </a:lstStyle>
          <a:p>
            <a:fld id="{0745873A-2DCE-411F-AC17-D7D8C2E059AF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746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fade/>
      </p:transition>
    </mc:Choice>
    <mc:Fallback xmlns="">
      <p:transition advTm="8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935302"/>
            <a:ext cx="7620000" cy="198966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698"/>
            <a:ext cx="7620000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20B9D-4543-463C-8AE8-06567BDA8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171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fade/>
      </p:transition>
    </mc:Choice>
    <mc:Fallback xmlns="">
      <p:transition advTm="8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35303"/>
            <a:ext cx="8636000" cy="198966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698"/>
            <a:ext cx="7620000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67C-61FC-45A6-B5D9-6CC3578FEC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19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fade/>
      </p:transition>
    </mc:Choice>
    <mc:Fallback xmlns="">
      <p:transition advTm="8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67C-61FC-45A6-B5D9-6CC3578FEC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5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fade/>
      </p:transition>
    </mc:Choice>
    <mc:Fallback xmlns="">
      <p:transition advTm="8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9" y="1424784"/>
            <a:ext cx="8763000" cy="2377281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9" y="3824554"/>
            <a:ext cx="8763000" cy="125015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67C-61FC-45A6-B5D9-6CC3578FEC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4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fade/>
      </p:transition>
    </mc:Choice>
    <mc:Fallback xmlns="">
      <p:transition advTm="8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521355"/>
            <a:ext cx="43180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1355"/>
            <a:ext cx="43180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67C-61FC-45A6-B5D9-6CC3578FEC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55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fade/>
      </p:transition>
    </mc:Choice>
    <mc:Fallback xmlns="">
      <p:transition advTm="8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3" y="304272"/>
            <a:ext cx="87630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4" y="1400970"/>
            <a:ext cx="4298156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4" y="2087563"/>
            <a:ext cx="4298156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2" y="1400970"/>
            <a:ext cx="4319323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2" y="2087563"/>
            <a:ext cx="4319323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67C-61FC-45A6-B5D9-6CC3578FEC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5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fade/>
      </p:transition>
    </mc:Choice>
    <mc:Fallback xmlns="">
      <p:transition advTm="8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28865"/>
            <a:ext cx="91440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333500"/>
            <a:ext cx="91440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9555" y="5419542"/>
            <a:ext cx="960107" cy="295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0471" y="5305772"/>
            <a:ext cx="720080" cy="295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745873A-2DCE-411F-AC17-D7D8C2E059AF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6618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68" r:id="rId4"/>
  </p:sldLayoutIdLst>
  <mc:AlternateContent xmlns:mc="http://schemas.openxmlformats.org/markup-compatibility/2006" xmlns:p14="http://schemas.microsoft.com/office/powerpoint/2010/main">
    <mc:Choice Requires="p14">
      <p:transition p14:dur="250" advTm="8000">
        <p:fade/>
      </p:transition>
    </mc:Choice>
    <mc:Fallback xmlns="">
      <p:transition advTm="8000">
        <p:fade/>
      </p:transition>
    </mc:Fallback>
  </mc:AlternateConten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304272"/>
            <a:ext cx="87630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521355"/>
            <a:ext cx="87630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5296961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5296961"/>
            <a:ext cx="3429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5296961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8C67C-61FC-45A6-B5D9-6CC3578FEC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0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mc:AlternateContent xmlns:mc="http://schemas.openxmlformats.org/markup-compatibility/2006" xmlns:p14="http://schemas.microsoft.com/office/powerpoint/2010/main">
    <mc:Choice Requires="p14">
      <p:transition p14:dur="250" advTm="8000">
        <p:fade/>
      </p:transition>
    </mc:Choice>
    <mc:Fallback xmlns="">
      <p:transition advTm="8000">
        <p:fade/>
      </p:transition>
    </mc:Fallback>
  </mc:AlternateContent>
  <p:hf sldNum="0" hdr="0" ft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C:\Users\Gerrit-Jan\AppData\Local\Microsoft\Windows\INetCache\Content.MSO\CE3E7438.tmp">
            <a:extLst>
              <a:ext uri="{FF2B5EF4-FFF2-40B4-BE49-F238E27FC236}">
                <a16:creationId xmlns="" xmlns:a16="http://schemas.microsoft.com/office/drawing/2014/main" id="{BDB8A2CC-E2E1-4887-BB14-89461660C0B2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8292" b="-1"/>
          <a:stretch/>
        </p:blipFill>
        <p:spPr bwMode="auto">
          <a:xfrm>
            <a:off x="21" y="10"/>
            <a:ext cx="3927852" cy="57200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99880" y="121196"/>
            <a:ext cx="60486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rgbClr val="003366"/>
                </a:solidFill>
              </a:rPr>
              <a:t>Empty </a:t>
            </a:r>
            <a:r>
              <a:rPr lang="nl-NL" sz="2000" dirty="0" err="1">
                <a:solidFill>
                  <a:srgbClr val="003366"/>
                </a:solidFill>
              </a:rPr>
              <a:t>handed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here</a:t>
            </a:r>
            <a:r>
              <a:rPr lang="nl-NL" sz="2000" dirty="0">
                <a:solidFill>
                  <a:srgbClr val="003366"/>
                </a:solidFill>
              </a:rPr>
              <a:t> I </a:t>
            </a:r>
            <a:r>
              <a:rPr lang="nl-NL" sz="2000" dirty="0" err="1">
                <a:solidFill>
                  <a:srgbClr val="003366"/>
                </a:solidFill>
              </a:rPr>
              <a:t>come</a:t>
            </a:r>
            <a:r>
              <a:rPr lang="nl-NL" sz="2000" dirty="0">
                <a:solidFill>
                  <a:srgbClr val="003366"/>
                </a:solidFill>
              </a:rPr>
              <a:t>,</a:t>
            </a:r>
          </a:p>
          <a:p>
            <a:r>
              <a:rPr lang="nl-NL" sz="2000" dirty="0">
                <a:solidFill>
                  <a:srgbClr val="88CBE2"/>
                </a:solidFill>
              </a:rPr>
              <a:t>Ik kom met lege handen</a:t>
            </a:r>
          </a:p>
          <a:p>
            <a:r>
              <a:rPr lang="nl-NL" sz="2000" dirty="0">
                <a:solidFill>
                  <a:srgbClr val="003366"/>
                </a:solidFill>
              </a:rPr>
              <a:t>I have </a:t>
            </a:r>
            <a:r>
              <a:rPr lang="nl-NL" sz="2000" dirty="0" err="1">
                <a:solidFill>
                  <a:srgbClr val="003366"/>
                </a:solidFill>
              </a:rPr>
              <a:t>nothing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left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to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give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You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</a:p>
          <a:p>
            <a:r>
              <a:rPr lang="nl-NL" sz="2000" dirty="0">
                <a:solidFill>
                  <a:srgbClr val="88CBE2"/>
                </a:solidFill>
              </a:rPr>
              <a:t>ik heb niets om U te geven</a:t>
            </a:r>
          </a:p>
          <a:p>
            <a:r>
              <a:rPr lang="nl-NL" sz="2000" dirty="0">
                <a:solidFill>
                  <a:srgbClr val="003366"/>
                </a:solidFill>
              </a:rPr>
              <a:t>Take </a:t>
            </a:r>
            <a:r>
              <a:rPr lang="nl-NL" sz="2000" dirty="0" err="1">
                <a:solidFill>
                  <a:srgbClr val="003366"/>
                </a:solidFill>
              </a:rPr>
              <a:t>my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heart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and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all</a:t>
            </a:r>
            <a:r>
              <a:rPr lang="nl-NL" sz="2000" dirty="0">
                <a:solidFill>
                  <a:srgbClr val="003366"/>
                </a:solidFill>
              </a:rPr>
              <a:t> I </a:t>
            </a:r>
            <a:r>
              <a:rPr lang="nl-NL" sz="2000" dirty="0" err="1">
                <a:solidFill>
                  <a:srgbClr val="003366"/>
                </a:solidFill>
              </a:rPr>
              <a:t>am</a:t>
            </a:r>
            <a:r>
              <a:rPr lang="nl-NL" sz="2000" dirty="0">
                <a:solidFill>
                  <a:srgbClr val="003366"/>
                </a:solidFill>
              </a:rPr>
              <a:t>;</a:t>
            </a:r>
          </a:p>
          <a:p>
            <a:r>
              <a:rPr lang="nl-NL" sz="2000" dirty="0">
                <a:solidFill>
                  <a:srgbClr val="88CBE2"/>
                </a:solidFill>
              </a:rPr>
              <a:t>Neem mijn hart en alles wat ik ben</a:t>
            </a:r>
          </a:p>
          <a:p>
            <a:r>
              <a:rPr lang="nl-NL" sz="2000" dirty="0" err="1">
                <a:solidFill>
                  <a:srgbClr val="003366"/>
                </a:solidFill>
              </a:rPr>
              <a:t>Who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else</a:t>
            </a:r>
            <a:r>
              <a:rPr lang="nl-NL" sz="2000" dirty="0">
                <a:solidFill>
                  <a:srgbClr val="003366"/>
                </a:solidFill>
              </a:rPr>
              <a:t>, Lord </a:t>
            </a:r>
            <a:r>
              <a:rPr lang="nl-NL" sz="2000" dirty="0" err="1">
                <a:solidFill>
                  <a:srgbClr val="003366"/>
                </a:solidFill>
              </a:rPr>
              <a:t>can</a:t>
            </a:r>
            <a:r>
              <a:rPr lang="nl-NL" sz="2000" dirty="0">
                <a:solidFill>
                  <a:srgbClr val="003366"/>
                </a:solidFill>
              </a:rPr>
              <a:t> I run </a:t>
            </a:r>
            <a:r>
              <a:rPr lang="nl-NL" sz="2000" dirty="0" err="1">
                <a:solidFill>
                  <a:srgbClr val="003366"/>
                </a:solidFill>
              </a:rPr>
              <a:t>to</a:t>
            </a:r>
            <a:r>
              <a:rPr lang="nl-NL" sz="2000" dirty="0">
                <a:solidFill>
                  <a:srgbClr val="003366"/>
                </a:solidFill>
              </a:rPr>
              <a:t>?</a:t>
            </a:r>
          </a:p>
          <a:p>
            <a:r>
              <a:rPr lang="nl-NL" sz="2000" dirty="0">
                <a:solidFill>
                  <a:srgbClr val="88CBE2"/>
                </a:solidFill>
              </a:rPr>
              <a:t>Naar wie kan ik gaan, dan naar U Heer</a:t>
            </a:r>
            <a:r>
              <a:rPr lang="nl-NL" sz="2000" dirty="0" smtClean="0">
                <a:solidFill>
                  <a:srgbClr val="88CBE2"/>
                </a:solidFill>
              </a:rPr>
              <a:t>?</a:t>
            </a:r>
          </a:p>
          <a:p>
            <a:endParaRPr lang="nl-NL" sz="20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17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C:\Users\Gerrit-Jan\AppData\Local\Microsoft\Windows\INetCache\Content.MSO\CE3E7438.tmp">
            <a:extLst>
              <a:ext uri="{FF2B5EF4-FFF2-40B4-BE49-F238E27FC236}">
                <a16:creationId xmlns="" xmlns:a16="http://schemas.microsoft.com/office/drawing/2014/main" id="{BDB8A2CC-E2E1-4887-BB14-89461660C0B2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8292" b="-1"/>
          <a:stretch/>
        </p:blipFill>
        <p:spPr bwMode="auto">
          <a:xfrm>
            <a:off x="21" y="10"/>
            <a:ext cx="3927852" cy="57200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99880" y="121196"/>
            <a:ext cx="60486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srgbClr val="003366"/>
                </a:solidFill>
              </a:rPr>
              <a:t>Every </a:t>
            </a:r>
            <a:r>
              <a:rPr lang="nl-NL" sz="2000" dirty="0">
                <a:solidFill>
                  <a:srgbClr val="003366"/>
                </a:solidFill>
              </a:rPr>
              <a:t>part of me </a:t>
            </a:r>
            <a:r>
              <a:rPr lang="nl-NL" sz="2000" dirty="0" err="1">
                <a:solidFill>
                  <a:srgbClr val="003366"/>
                </a:solidFill>
              </a:rPr>
              <a:t>You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see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</a:p>
          <a:p>
            <a:r>
              <a:rPr lang="nl-NL" sz="2000" dirty="0" smtClean="0">
                <a:solidFill>
                  <a:srgbClr val="88CBE2"/>
                </a:solidFill>
              </a:rPr>
              <a:t>Ieder deel </a:t>
            </a:r>
            <a:r>
              <a:rPr lang="nl-NL" sz="2000" dirty="0">
                <a:solidFill>
                  <a:srgbClr val="88CBE2"/>
                </a:solidFill>
              </a:rPr>
              <a:t>van mij ziet U</a:t>
            </a:r>
          </a:p>
          <a:p>
            <a:r>
              <a:rPr lang="nl-NL" sz="2000" dirty="0" err="1">
                <a:solidFill>
                  <a:srgbClr val="003366"/>
                </a:solidFill>
              </a:rPr>
              <a:t>I'm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an</a:t>
            </a:r>
            <a:r>
              <a:rPr lang="nl-NL" sz="2000" dirty="0">
                <a:solidFill>
                  <a:srgbClr val="003366"/>
                </a:solidFill>
              </a:rPr>
              <a:t> open </a:t>
            </a:r>
            <a:r>
              <a:rPr lang="nl-NL" sz="2000" dirty="0" err="1">
                <a:solidFill>
                  <a:srgbClr val="003366"/>
                </a:solidFill>
              </a:rPr>
              <a:t>book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before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 smtClean="0">
                <a:solidFill>
                  <a:srgbClr val="003366"/>
                </a:solidFill>
              </a:rPr>
              <a:t>You</a:t>
            </a:r>
            <a:endParaRPr lang="nl-NL" sz="2000" dirty="0">
              <a:solidFill>
                <a:srgbClr val="003366"/>
              </a:solidFill>
            </a:endParaRPr>
          </a:p>
          <a:p>
            <a:r>
              <a:rPr lang="nl-NL" sz="2000" dirty="0">
                <a:solidFill>
                  <a:srgbClr val="88CBE2"/>
                </a:solidFill>
              </a:rPr>
              <a:t>Ik ben een open boek voor U </a:t>
            </a:r>
            <a:endParaRPr lang="nl-NL" sz="2000" dirty="0" smtClean="0">
              <a:solidFill>
                <a:srgbClr val="88CBE2"/>
              </a:solidFill>
            </a:endParaRPr>
          </a:p>
          <a:p>
            <a:r>
              <a:rPr lang="nl-NL" sz="2000" dirty="0" err="1" smtClean="0">
                <a:solidFill>
                  <a:srgbClr val="003366"/>
                </a:solidFill>
              </a:rPr>
              <a:t>Jesus</a:t>
            </a:r>
            <a:r>
              <a:rPr lang="nl-NL" sz="2000" dirty="0" smtClean="0">
                <a:solidFill>
                  <a:srgbClr val="003366"/>
                </a:solidFill>
              </a:rPr>
              <a:t>, take </a:t>
            </a:r>
            <a:r>
              <a:rPr lang="nl-NL" sz="2000" dirty="0">
                <a:solidFill>
                  <a:srgbClr val="003366"/>
                </a:solidFill>
              </a:rPr>
              <a:t>me as I </a:t>
            </a:r>
            <a:r>
              <a:rPr lang="nl-NL" sz="2000" dirty="0" err="1">
                <a:solidFill>
                  <a:srgbClr val="003366"/>
                </a:solidFill>
              </a:rPr>
              <a:t>am</a:t>
            </a:r>
            <a:r>
              <a:rPr lang="nl-NL" sz="2000" dirty="0">
                <a:solidFill>
                  <a:srgbClr val="003366"/>
                </a:solidFill>
              </a:rPr>
              <a:t>;</a:t>
            </a:r>
          </a:p>
          <a:p>
            <a:r>
              <a:rPr lang="nl-NL" sz="2000" dirty="0" smtClean="0">
                <a:solidFill>
                  <a:srgbClr val="88CBE2"/>
                </a:solidFill>
              </a:rPr>
              <a:t>Jezus, Neem </a:t>
            </a:r>
            <a:r>
              <a:rPr lang="nl-NL" sz="2000" dirty="0">
                <a:solidFill>
                  <a:srgbClr val="88CBE2"/>
                </a:solidFill>
              </a:rPr>
              <a:t>mij zoals ik ben</a:t>
            </a:r>
          </a:p>
          <a:p>
            <a:r>
              <a:rPr lang="nl-NL" sz="2000" dirty="0">
                <a:solidFill>
                  <a:srgbClr val="003366"/>
                </a:solidFill>
              </a:rPr>
              <a:t>I </a:t>
            </a:r>
            <a:r>
              <a:rPr lang="nl-NL" sz="2000" dirty="0" err="1">
                <a:solidFill>
                  <a:srgbClr val="003366"/>
                </a:solidFill>
              </a:rPr>
              <a:t>can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come</a:t>
            </a:r>
            <a:r>
              <a:rPr lang="nl-NL" sz="2000" dirty="0">
                <a:solidFill>
                  <a:srgbClr val="003366"/>
                </a:solidFill>
              </a:rPr>
              <a:t> no </a:t>
            </a:r>
            <a:r>
              <a:rPr lang="nl-NL" sz="2000" dirty="0" err="1">
                <a:solidFill>
                  <a:srgbClr val="003366"/>
                </a:solidFill>
              </a:rPr>
              <a:t>other</a:t>
            </a:r>
            <a:r>
              <a:rPr lang="nl-NL" sz="2000" dirty="0">
                <a:solidFill>
                  <a:srgbClr val="003366"/>
                </a:solidFill>
              </a:rPr>
              <a:t> way</a:t>
            </a:r>
          </a:p>
          <a:p>
            <a:r>
              <a:rPr lang="nl-NL" sz="2000" dirty="0">
                <a:solidFill>
                  <a:srgbClr val="88CBE2"/>
                </a:solidFill>
              </a:rPr>
              <a:t>Op een andere manier kan ik niet </a:t>
            </a:r>
            <a:r>
              <a:rPr lang="nl-NL" sz="2000" dirty="0" smtClean="0">
                <a:solidFill>
                  <a:srgbClr val="88CBE2"/>
                </a:solidFill>
              </a:rPr>
              <a:t>komen</a:t>
            </a:r>
          </a:p>
          <a:p>
            <a:endParaRPr lang="nl-NL" sz="2000" dirty="0">
              <a:solidFill>
                <a:srgbClr val="88CBE2"/>
              </a:solidFill>
            </a:endParaRPr>
          </a:p>
          <a:p>
            <a:r>
              <a:rPr lang="nl-NL" sz="2000" dirty="0" err="1">
                <a:solidFill>
                  <a:srgbClr val="003366"/>
                </a:solidFill>
              </a:rPr>
              <a:t>Your</a:t>
            </a:r>
            <a:r>
              <a:rPr lang="nl-NL" sz="2000" dirty="0">
                <a:solidFill>
                  <a:srgbClr val="003366"/>
                </a:solidFill>
              </a:rPr>
              <a:t> arms are big </a:t>
            </a:r>
            <a:r>
              <a:rPr lang="nl-NL" sz="2000" dirty="0" err="1">
                <a:solidFill>
                  <a:srgbClr val="003366"/>
                </a:solidFill>
              </a:rPr>
              <a:t>enough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for</a:t>
            </a:r>
            <a:r>
              <a:rPr lang="nl-NL" sz="2000" dirty="0">
                <a:solidFill>
                  <a:srgbClr val="003366"/>
                </a:solidFill>
              </a:rPr>
              <a:t> me</a:t>
            </a:r>
          </a:p>
          <a:p>
            <a:r>
              <a:rPr lang="nl-NL" sz="2000" dirty="0">
                <a:solidFill>
                  <a:srgbClr val="88CBE2"/>
                </a:solidFill>
              </a:rPr>
              <a:t>Uw armen zijn wijd genoeg voor mij</a:t>
            </a:r>
          </a:p>
          <a:p>
            <a:r>
              <a:rPr lang="nl-NL" sz="2000" dirty="0" err="1">
                <a:solidFill>
                  <a:srgbClr val="003366"/>
                </a:solidFill>
              </a:rPr>
              <a:t>Your</a:t>
            </a:r>
            <a:r>
              <a:rPr lang="nl-NL" sz="2000" dirty="0">
                <a:solidFill>
                  <a:srgbClr val="003366"/>
                </a:solidFill>
              </a:rPr>
              <a:t> arms are big </a:t>
            </a:r>
            <a:r>
              <a:rPr lang="nl-NL" sz="2000" dirty="0" err="1">
                <a:solidFill>
                  <a:srgbClr val="003366"/>
                </a:solidFill>
              </a:rPr>
              <a:t>enough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for</a:t>
            </a:r>
            <a:r>
              <a:rPr lang="nl-NL" sz="2000" dirty="0">
                <a:solidFill>
                  <a:srgbClr val="003366"/>
                </a:solidFill>
              </a:rPr>
              <a:t> me </a:t>
            </a:r>
          </a:p>
          <a:p>
            <a:r>
              <a:rPr lang="nl-NL" sz="2000" dirty="0">
                <a:solidFill>
                  <a:srgbClr val="88CBE2"/>
                </a:solidFill>
              </a:rPr>
              <a:t>Uw armen zijn wijd genoeg voor mij</a:t>
            </a:r>
          </a:p>
          <a:p>
            <a:endParaRPr lang="nl-NL" sz="2000" dirty="0" smtClean="0">
              <a:solidFill>
                <a:srgbClr val="88CB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81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C:\Users\Gerrit-Jan\AppData\Local\Microsoft\Windows\INetCache\Content.MSO\CE3E7438.tmp">
            <a:extLst>
              <a:ext uri="{FF2B5EF4-FFF2-40B4-BE49-F238E27FC236}">
                <a16:creationId xmlns="" xmlns:a16="http://schemas.microsoft.com/office/drawing/2014/main" id="{BDB8A2CC-E2E1-4887-BB14-89461660C0B2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8292" b="-1"/>
          <a:stretch/>
        </p:blipFill>
        <p:spPr bwMode="auto">
          <a:xfrm>
            <a:off x="21" y="10"/>
            <a:ext cx="3927852" cy="57200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99880" y="121196"/>
            <a:ext cx="604867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err="1" smtClean="0">
                <a:solidFill>
                  <a:srgbClr val="003366"/>
                </a:solidFill>
              </a:rPr>
              <a:t>Years</a:t>
            </a:r>
            <a:r>
              <a:rPr lang="nl-NL" sz="2000" dirty="0" smtClean="0">
                <a:solidFill>
                  <a:srgbClr val="003366"/>
                </a:solidFill>
              </a:rPr>
              <a:t> </a:t>
            </a:r>
            <a:r>
              <a:rPr lang="nl-NL" sz="2000" dirty="0">
                <a:solidFill>
                  <a:srgbClr val="003366"/>
                </a:solidFill>
              </a:rPr>
              <a:t>of </a:t>
            </a:r>
            <a:r>
              <a:rPr lang="nl-NL" sz="2000" dirty="0" err="1">
                <a:solidFill>
                  <a:srgbClr val="003366"/>
                </a:solidFill>
              </a:rPr>
              <a:t>pain</a:t>
            </a:r>
            <a:r>
              <a:rPr lang="nl-NL" sz="2000" dirty="0">
                <a:solidFill>
                  <a:srgbClr val="003366"/>
                </a:solidFill>
              </a:rPr>
              <a:t> are </a:t>
            </a:r>
            <a:r>
              <a:rPr lang="nl-NL" sz="2000" dirty="0" err="1">
                <a:solidFill>
                  <a:srgbClr val="003366"/>
                </a:solidFill>
              </a:rPr>
              <a:t>washed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away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</a:p>
          <a:p>
            <a:r>
              <a:rPr lang="nl-NL" sz="2000" dirty="0">
                <a:solidFill>
                  <a:srgbClr val="88CBE2"/>
                </a:solidFill>
              </a:rPr>
              <a:t>Jaren van pijn zijn weggewassen </a:t>
            </a:r>
          </a:p>
          <a:p>
            <a:r>
              <a:rPr lang="nl-NL" sz="2000" dirty="0">
                <a:solidFill>
                  <a:srgbClr val="003366"/>
                </a:solidFill>
              </a:rPr>
              <a:t>in </a:t>
            </a:r>
            <a:r>
              <a:rPr lang="nl-NL" sz="2000" dirty="0" err="1">
                <a:solidFill>
                  <a:srgbClr val="003366"/>
                </a:solidFill>
              </a:rPr>
              <a:t>the</a:t>
            </a:r>
            <a:r>
              <a:rPr lang="nl-NL" sz="2000" dirty="0">
                <a:solidFill>
                  <a:srgbClr val="003366"/>
                </a:solidFill>
              </a:rPr>
              <a:t> beauty of </a:t>
            </a:r>
            <a:r>
              <a:rPr lang="nl-NL" sz="2000" dirty="0" err="1">
                <a:solidFill>
                  <a:srgbClr val="003366"/>
                </a:solidFill>
              </a:rPr>
              <a:t>Your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presence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</a:p>
          <a:p>
            <a:r>
              <a:rPr lang="nl-NL" sz="2000" dirty="0">
                <a:solidFill>
                  <a:srgbClr val="88CBE2"/>
                </a:solidFill>
              </a:rPr>
              <a:t>in de schoonheid van uw aanwezigheid</a:t>
            </a:r>
          </a:p>
          <a:p>
            <a:r>
              <a:rPr lang="nl-NL" sz="2000" dirty="0">
                <a:solidFill>
                  <a:srgbClr val="003366"/>
                </a:solidFill>
              </a:rPr>
              <a:t>In </a:t>
            </a:r>
            <a:r>
              <a:rPr lang="nl-NL" sz="2000" dirty="0" err="1">
                <a:solidFill>
                  <a:srgbClr val="003366"/>
                </a:solidFill>
              </a:rPr>
              <a:t>this</a:t>
            </a:r>
            <a:r>
              <a:rPr lang="nl-NL" sz="2000" dirty="0">
                <a:solidFill>
                  <a:srgbClr val="003366"/>
                </a:solidFill>
              </a:rPr>
              <a:t> moment, </a:t>
            </a:r>
            <a:r>
              <a:rPr lang="nl-NL" sz="2000" dirty="0" err="1">
                <a:solidFill>
                  <a:srgbClr val="003366"/>
                </a:solidFill>
              </a:rPr>
              <a:t>everyday</a:t>
            </a:r>
            <a:endParaRPr lang="nl-NL" sz="2000" dirty="0">
              <a:solidFill>
                <a:srgbClr val="003366"/>
              </a:solidFill>
            </a:endParaRPr>
          </a:p>
          <a:p>
            <a:r>
              <a:rPr lang="nl-NL" sz="2000" dirty="0">
                <a:solidFill>
                  <a:srgbClr val="88CBE2"/>
                </a:solidFill>
              </a:rPr>
              <a:t>Op dit moment, iedere dag, </a:t>
            </a:r>
          </a:p>
          <a:p>
            <a:r>
              <a:rPr lang="nl-NL" sz="2000" dirty="0">
                <a:solidFill>
                  <a:srgbClr val="003366"/>
                </a:solidFill>
              </a:rPr>
              <a:t>Perfect love </a:t>
            </a:r>
            <a:r>
              <a:rPr lang="nl-NL" sz="2000" dirty="0" err="1">
                <a:solidFill>
                  <a:srgbClr val="003366"/>
                </a:solidFill>
              </a:rPr>
              <a:t>will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carry</a:t>
            </a:r>
            <a:r>
              <a:rPr lang="nl-NL" sz="2000" dirty="0">
                <a:solidFill>
                  <a:srgbClr val="003366"/>
                </a:solidFill>
              </a:rPr>
              <a:t> me</a:t>
            </a:r>
          </a:p>
          <a:p>
            <a:r>
              <a:rPr lang="nl-NL" sz="2000" dirty="0">
                <a:solidFill>
                  <a:srgbClr val="88CBE2"/>
                </a:solidFill>
              </a:rPr>
              <a:t>volmaakte liefde zal mij </a:t>
            </a:r>
            <a:r>
              <a:rPr lang="nl-NL" sz="2000" dirty="0" smtClean="0">
                <a:solidFill>
                  <a:srgbClr val="88CBE2"/>
                </a:solidFill>
              </a:rPr>
              <a:t>dragen</a:t>
            </a:r>
          </a:p>
          <a:p>
            <a:endParaRPr lang="nl-NL" sz="2000" dirty="0">
              <a:solidFill>
                <a:srgbClr val="88CBE2"/>
              </a:solidFill>
            </a:endParaRPr>
          </a:p>
          <a:p>
            <a:r>
              <a:rPr lang="nl-NL" sz="2000" dirty="0" err="1">
                <a:solidFill>
                  <a:srgbClr val="003366"/>
                </a:solidFill>
              </a:rPr>
              <a:t>Your</a:t>
            </a:r>
            <a:r>
              <a:rPr lang="nl-NL" sz="2000" dirty="0">
                <a:solidFill>
                  <a:srgbClr val="003366"/>
                </a:solidFill>
              </a:rPr>
              <a:t> arms are big </a:t>
            </a:r>
            <a:r>
              <a:rPr lang="nl-NL" sz="2000" dirty="0" err="1">
                <a:solidFill>
                  <a:srgbClr val="003366"/>
                </a:solidFill>
              </a:rPr>
              <a:t>enough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for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smtClean="0">
                <a:solidFill>
                  <a:srgbClr val="003366"/>
                </a:solidFill>
              </a:rPr>
              <a:t>me, </a:t>
            </a:r>
            <a:r>
              <a:rPr lang="nl-NL" sz="2000" dirty="0" err="1" smtClean="0">
                <a:solidFill>
                  <a:srgbClr val="003366"/>
                </a:solidFill>
              </a:rPr>
              <a:t>Jesus</a:t>
            </a:r>
            <a:endParaRPr lang="nl-NL" sz="2000" dirty="0">
              <a:solidFill>
                <a:srgbClr val="003366"/>
              </a:solidFill>
            </a:endParaRPr>
          </a:p>
          <a:p>
            <a:r>
              <a:rPr lang="nl-NL" sz="2000" dirty="0">
                <a:solidFill>
                  <a:srgbClr val="88CBE2"/>
                </a:solidFill>
              </a:rPr>
              <a:t>Uw armen zijn wijd genoeg voor </a:t>
            </a:r>
            <a:r>
              <a:rPr lang="nl-NL" sz="2000" dirty="0" smtClean="0">
                <a:solidFill>
                  <a:srgbClr val="88CBE2"/>
                </a:solidFill>
              </a:rPr>
              <a:t>mij, Jezus</a:t>
            </a:r>
            <a:endParaRPr lang="nl-NL" sz="2000" dirty="0">
              <a:solidFill>
                <a:srgbClr val="88CBE2"/>
              </a:solidFill>
            </a:endParaRPr>
          </a:p>
          <a:p>
            <a:r>
              <a:rPr lang="nl-NL" sz="2000" dirty="0" err="1">
                <a:solidFill>
                  <a:srgbClr val="003366"/>
                </a:solidFill>
              </a:rPr>
              <a:t>Your</a:t>
            </a:r>
            <a:r>
              <a:rPr lang="nl-NL" sz="2000" dirty="0">
                <a:solidFill>
                  <a:srgbClr val="003366"/>
                </a:solidFill>
              </a:rPr>
              <a:t> arms are big </a:t>
            </a:r>
            <a:r>
              <a:rPr lang="nl-NL" sz="2000" dirty="0" err="1">
                <a:solidFill>
                  <a:srgbClr val="003366"/>
                </a:solidFill>
              </a:rPr>
              <a:t>enough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for</a:t>
            </a:r>
            <a:r>
              <a:rPr lang="nl-NL" sz="2000" dirty="0">
                <a:solidFill>
                  <a:srgbClr val="003366"/>
                </a:solidFill>
              </a:rPr>
              <a:t> me </a:t>
            </a:r>
          </a:p>
          <a:p>
            <a:r>
              <a:rPr lang="nl-NL" sz="2000" dirty="0">
                <a:solidFill>
                  <a:srgbClr val="88CBE2"/>
                </a:solidFill>
              </a:rPr>
              <a:t>Uw armen zijn wijd genoeg voor mij</a:t>
            </a:r>
          </a:p>
          <a:p>
            <a:r>
              <a:rPr lang="nl-NL" sz="2000" dirty="0" err="1">
                <a:solidFill>
                  <a:srgbClr val="003366"/>
                </a:solidFill>
              </a:rPr>
              <a:t>Your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grace</a:t>
            </a:r>
            <a:r>
              <a:rPr lang="nl-NL" sz="2000" dirty="0">
                <a:solidFill>
                  <a:srgbClr val="003366"/>
                </a:solidFill>
              </a:rPr>
              <a:t> is strong </a:t>
            </a:r>
            <a:r>
              <a:rPr lang="nl-NL" sz="2000" dirty="0" err="1">
                <a:solidFill>
                  <a:srgbClr val="003366"/>
                </a:solidFill>
              </a:rPr>
              <a:t>enough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for</a:t>
            </a:r>
            <a:r>
              <a:rPr lang="nl-NL" sz="2000" dirty="0">
                <a:solidFill>
                  <a:srgbClr val="003366"/>
                </a:solidFill>
              </a:rPr>
              <a:t> me</a:t>
            </a:r>
          </a:p>
          <a:p>
            <a:r>
              <a:rPr lang="nl-NL" sz="2000" dirty="0">
                <a:solidFill>
                  <a:srgbClr val="88CBE2"/>
                </a:solidFill>
              </a:rPr>
              <a:t>Uw genade is sterk genoeg voor mij</a:t>
            </a:r>
          </a:p>
          <a:p>
            <a:r>
              <a:rPr lang="nl-NL" sz="2000" dirty="0" err="1">
                <a:solidFill>
                  <a:srgbClr val="003366"/>
                </a:solidFill>
              </a:rPr>
              <a:t>Your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grace</a:t>
            </a:r>
            <a:r>
              <a:rPr lang="nl-NL" sz="2000" dirty="0">
                <a:solidFill>
                  <a:srgbClr val="003366"/>
                </a:solidFill>
              </a:rPr>
              <a:t> is strong </a:t>
            </a:r>
            <a:r>
              <a:rPr lang="nl-NL" sz="2000" dirty="0" err="1">
                <a:solidFill>
                  <a:srgbClr val="003366"/>
                </a:solidFill>
              </a:rPr>
              <a:t>enough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for</a:t>
            </a:r>
            <a:r>
              <a:rPr lang="nl-NL" sz="2000" dirty="0">
                <a:solidFill>
                  <a:srgbClr val="003366"/>
                </a:solidFill>
              </a:rPr>
              <a:t> me </a:t>
            </a:r>
          </a:p>
          <a:p>
            <a:r>
              <a:rPr lang="nl-NL" sz="2000" dirty="0">
                <a:solidFill>
                  <a:srgbClr val="88CBE2"/>
                </a:solidFill>
              </a:rPr>
              <a:t>Uw genade is sterk genoeg voor mij</a:t>
            </a:r>
          </a:p>
          <a:p>
            <a:endParaRPr lang="nl-NL" sz="2000" dirty="0">
              <a:solidFill>
                <a:srgbClr val="88CBE2"/>
              </a:solidFill>
            </a:endParaRPr>
          </a:p>
          <a:p>
            <a:endParaRPr lang="nl-NL" sz="2000" dirty="0" smtClean="0">
              <a:solidFill>
                <a:srgbClr val="88CB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78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C:\Users\Gerrit-Jan\AppData\Local\Microsoft\Windows\INetCache\Content.MSO\CE3E7438.tmp">
            <a:extLst>
              <a:ext uri="{FF2B5EF4-FFF2-40B4-BE49-F238E27FC236}">
                <a16:creationId xmlns="" xmlns:a16="http://schemas.microsoft.com/office/drawing/2014/main" id="{BDB8A2CC-E2E1-4887-BB14-89461660C0B2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8292" b="-1"/>
          <a:stretch/>
        </p:blipFill>
        <p:spPr bwMode="auto">
          <a:xfrm>
            <a:off x="21" y="10"/>
            <a:ext cx="3927852" cy="57200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99880" y="121196"/>
            <a:ext cx="60486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srgbClr val="003366"/>
                </a:solidFill>
              </a:rPr>
              <a:t>I </a:t>
            </a:r>
            <a:r>
              <a:rPr lang="nl-NL" sz="2000" dirty="0" err="1">
                <a:solidFill>
                  <a:srgbClr val="003366"/>
                </a:solidFill>
              </a:rPr>
              <a:t>lay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my</a:t>
            </a:r>
            <a:r>
              <a:rPr lang="nl-NL" sz="2000" dirty="0">
                <a:solidFill>
                  <a:srgbClr val="003366"/>
                </a:solidFill>
              </a:rPr>
              <a:t> life down </a:t>
            </a:r>
            <a:r>
              <a:rPr lang="nl-NL" sz="2000" dirty="0" err="1">
                <a:solidFill>
                  <a:srgbClr val="003366"/>
                </a:solidFill>
              </a:rPr>
              <a:t>here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endParaRPr lang="nl-NL" sz="2000" dirty="0" smtClean="0">
              <a:solidFill>
                <a:srgbClr val="003366"/>
              </a:solidFill>
            </a:endParaRPr>
          </a:p>
          <a:p>
            <a:r>
              <a:rPr lang="nl-NL" sz="2000" dirty="0">
                <a:solidFill>
                  <a:srgbClr val="88CBE2"/>
                </a:solidFill>
              </a:rPr>
              <a:t>Ik leg mij leven neer</a:t>
            </a:r>
            <a:endParaRPr lang="nl-NL" sz="2000" dirty="0" smtClean="0">
              <a:solidFill>
                <a:srgbClr val="003366"/>
              </a:solidFill>
            </a:endParaRPr>
          </a:p>
          <a:p>
            <a:r>
              <a:rPr lang="nl-NL" sz="2000" dirty="0" smtClean="0">
                <a:solidFill>
                  <a:srgbClr val="003366"/>
                </a:solidFill>
              </a:rPr>
              <a:t>I </a:t>
            </a:r>
            <a:r>
              <a:rPr lang="nl-NL" sz="2000" dirty="0" err="1">
                <a:solidFill>
                  <a:srgbClr val="003366"/>
                </a:solidFill>
              </a:rPr>
              <a:t>give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it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all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to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You</a:t>
            </a:r>
            <a:endParaRPr lang="nl-NL" sz="2000" dirty="0">
              <a:solidFill>
                <a:srgbClr val="003366"/>
              </a:solidFill>
            </a:endParaRPr>
          </a:p>
          <a:p>
            <a:r>
              <a:rPr lang="nl-NL" sz="2000" smtClean="0">
                <a:solidFill>
                  <a:srgbClr val="88CBE2"/>
                </a:solidFill>
              </a:rPr>
              <a:t>Ik geef </a:t>
            </a:r>
            <a:r>
              <a:rPr lang="nl-NL" sz="2000" dirty="0">
                <a:solidFill>
                  <a:srgbClr val="88CBE2"/>
                </a:solidFill>
              </a:rPr>
              <a:t>het </a:t>
            </a:r>
            <a:r>
              <a:rPr lang="nl-NL" sz="2000" dirty="0" smtClean="0">
                <a:solidFill>
                  <a:srgbClr val="88CBE2"/>
                </a:solidFill>
              </a:rPr>
              <a:t>helemaal aan </a:t>
            </a:r>
            <a:r>
              <a:rPr lang="nl-NL" sz="2000" dirty="0">
                <a:solidFill>
                  <a:srgbClr val="88CBE2"/>
                </a:solidFill>
              </a:rPr>
              <a:t>U</a:t>
            </a:r>
          </a:p>
          <a:p>
            <a:r>
              <a:rPr lang="nl-NL" sz="2000" dirty="0">
                <a:solidFill>
                  <a:srgbClr val="003366"/>
                </a:solidFill>
              </a:rPr>
              <a:t>It's </a:t>
            </a:r>
            <a:r>
              <a:rPr lang="nl-NL" sz="2000" dirty="0" err="1">
                <a:solidFill>
                  <a:srgbClr val="003366"/>
                </a:solidFill>
              </a:rPr>
              <a:t>all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for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You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</a:p>
          <a:p>
            <a:r>
              <a:rPr lang="nl-NL" sz="2000" dirty="0">
                <a:solidFill>
                  <a:srgbClr val="88CBE2"/>
                </a:solidFill>
              </a:rPr>
              <a:t>Het is allemaal voor U</a:t>
            </a:r>
          </a:p>
          <a:p>
            <a:r>
              <a:rPr lang="nl-NL" sz="2000" dirty="0" err="1">
                <a:solidFill>
                  <a:srgbClr val="003366"/>
                </a:solidFill>
              </a:rPr>
              <a:t>Nothing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can</a:t>
            </a:r>
            <a:r>
              <a:rPr lang="nl-NL" sz="2000" dirty="0">
                <a:solidFill>
                  <a:srgbClr val="003366"/>
                </a:solidFill>
              </a:rPr>
              <a:t> keep me </a:t>
            </a:r>
            <a:r>
              <a:rPr lang="nl-NL" sz="2000" dirty="0" err="1">
                <a:solidFill>
                  <a:srgbClr val="003366"/>
                </a:solidFill>
              </a:rPr>
              <a:t>from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Your</a:t>
            </a:r>
            <a:r>
              <a:rPr lang="nl-NL" sz="2000" dirty="0">
                <a:solidFill>
                  <a:srgbClr val="003366"/>
                </a:solidFill>
              </a:rPr>
              <a:t> love </a:t>
            </a:r>
          </a:p>
          <a:p>
            <a:r>
              <a:rPr lang="nl-NL" sz="2000" dirty="0">
                <a:solidFill>
                  <a:srgbClr val="88CBE2"/>
                </a:solidFill>
              </a:rPr>
              <a:t>Niets kan me weghouden van Uw liefde</a:t>
            </a:r>
          </a:p>
          <a:p>
            <a:r>
              <a:rPr lang="nl-NL" sz="2000" dirty="0">
                <a:solidFill>
                  <a:srgbClr val="003366"/>
                </a:solidFill>
              </a:rPr>
              <a:t>Oh, </a:t>
            </a:r>
            <a:r>
              <a:rPr lang="nl-NL" sz="2000" dirty="0" err="1">
                <a:solidFill>
                  <a:srgbClr val="003366"/>
                </a:solidFill>
              </a:rPr>
              <a:t>the</a:t>
            </a:r>
            <a:r>
              <a:rPr lang="nl-NL" sz="2000" dirty="0">
                <a:solidFill>
                  <a:srgbClr val="003366"/>
                </a:solidFill>
              </a:rPr>
              <a:t> love of </a:t>
            </a:r>
            <a:r>
              <a:rPr lang="nl-NL" sz="2000" dirty="0" err="1">
                <a:solidFill>
                  <a:srgbClr val="003366"/>
                </a:solidFill>
              </a:rPr>
              <a:t>Jesus</a:t>
            </a:r>
            <a:endParaRPr lang="nl-NL" sz="2000" dirty="0">
              <a:solidFill>
                <a:srgbClr val="003366"/>
              </a:solidFill>
            </a:endParaRPr>
          </a:p>
          <a:p>
            <a:r>
              <a:rPr lang="nl-NL" sz="2000" dirty="0">
                <a:solidFill>
                  <a:srgbClr val="88CBE2"/>
                </a:solidFill>
              </a:rPr>
              <a:t>de liefde van Jezus</a:t>
            </a:r>
            <a:r>
              <a:rPr lang="nl-NL" sz="2000" dirty="0" smtClean="0">
                <a:solidFill>
                  <a:srgbClr val="88CBE2"/>
                </a:solidFill>
              </a:rPr>
              <a:t>.</a:t>
            </a:r>
          </a:p>
          <a:p>
            <a:endParaRPr lang="nl-NL" sz="2000" dirty="0">
              <a:solidFill>
                <a:srgbClr val="003366"/>
              </a:solidFill>
            </a:endParaRPr>
          </a:p>
          <a:p>
            <a:r>
              <a:rPr lang="nl-NL" sz="2000" dirty="0" err="1">
                <a:solidFill>
                  <a:srgbClr val="003366"/>
                </a:solidFill>
              </a:rPr>
              <a:t>Your</a:t>
            </a:r>
            <a:r>
              <a:rPr lang="nl-NL" sz="2000" dirty="0">
                <a:solidFill>
                  <a:srgbClr val="003366"/>
                </a:solidFill>
              </a:rPr>
              <a:t> arms are big </a:t>
            </a:r>
            <a:r>
              <a:rPr lang="nl-NL" sz="2000" dirty="0" err="1">
                <a:solidFill>
                  <a:srgbClr val="003366"/>
                </a:solidFill>
              </a:rPr>
              <a:t>enough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for</a:t>
            </a:r>
            <a:r>
              <a:rPr lang="nl-NL" sz="2000" dirty="0">
                <a:solidFill>
                  <a:srgbClr val="003366"/>
                </a:solidFill>
              </a:rPr>
              <a:t> me </a:t>
            </a:r>
          </a:p>
          <a:p>
            <a:r>
              <a:rPr lang="nl-NL" sz="2000" dirty="0">
                <a:solidFill>
                  <a:srgbClr val="88CBE2"/>
                </a:solidFill>
              </a:rPr>
              <a:t>Uw armen zijn wijd genoeg voor mij</a:t>
            </a:r>
          </a:p>
          <a:p>
            <a:r>
              <a:rPr lang="nl-NL" sz="2000" dirty="0" err="1">
                <a:solidFill>
                  <a:srgbClr val="003366"/>
                </a:solidFill>
              </a:rPr>
              <a:t>Your</a:t>
            </a:r>
            <a:r>
              <a:rPr lang="nl-NL" sz="2000" dirty="0">
                <a:solidFill>
                  <a:srgbClr val="003366"/>
                </a:solidFill>
              </a:rPr>
              <a:t> arms are big </a:t>
            </a:r>
            <a:r>
              <a:rPr lang="nl-NL" sz="2000" dirty="0" err="1">
                <a:solidFill>
                  <a:srgbClr val="003366"/>
                </a:solidFill>
              </a:rPr>
              <a:t>enough</a:t>
            </a:r>
            <a:r>
              <a:rPr lang="nl-NL" sz="2000" dirty="0">
                <a:solidFill>
                  <a:srgbClr val="003366"/>
                </a:solidFill>
              </a:rPr>
              <a:t> </a:t>
            </a:r>
            <a:r>
              <a:rPr lang="nl-NL" sz="2000" dirty="0" err="1">
                <a:solidFill>
                  <a:srgbClr val="003366"/>
                </a:solidFill>
              </a:rPr>
              <a:t>for</a:t>
            </a:r>
            <a:r>
              <a:rPr lang="nl-NL" sz="2000" dirty="0">
                <a:solidFill>
                  <a:srgbClr val="003366"/>
                </a:solidFill>
              </a:rPr>
              <a:t> me</a:t>
            </a:r>
          </a:p>
          <a:p>
            <a:r>
              <a:rPr lang="nl-NL" sz="2000" dirty="0">
                <a:solidFill>
                  <a:srgbClr val="88CBE2"/>
                </a:solidFill>
              </a:rPr>
              <a:t>Uw armen zijn wijd genoeg voor mij</a:t>
            </a:r>
          </a:p>
          <a:p>
            <a:endParaRPr lang="nl-NL" sz="2000" dirty="0" smtClean="0">
              <a:solidFill>
                <a:srgbClr val="88CB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00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15247</TotalTime>
  <Words>337</Words>
  <Application>Microsoft Office PowerPoint</Application>
  <PresentationFormat>Aangepast</PresentationFormat>
  <Paragraphs>57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Verdana</vt:lpstr>
      <vt:lpstr>template</vt:lpstr>
      <vt:lpstr>Office Theme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in de Bron</dc:title>
  <dc:creator>Gerben</dc:creator>
  <cp:lastModifiedBy>Henk Jager</cp:lastModifiedBy>
  <cp:revision>2548</cp:revision>
  <dcterms:created xsi:type="dcterms:W3CDTF">2012-08-25T20:38:34Z</dcterms:created>
  <dcterms:modified xsi:type="dcterms:W3CDTF">2019-02-16T17:24:25Z</dcterms:modified>
</cp:coreProperties>
</file>