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32" r:id="rId1"/>
  </p:sldMasterIdLst>
  <p:notesMasterIdLst>
    <p:notesMasterId r:id="rId14"/>
  </p:notesMasterIdLst>
  <p:sldIdLst>
    <p:sldId id="282" r:id="rId2"/>
    <p:sldId id="283" r:id="rId3"/>
    <p:sldId id="294" r:id="rId4"/>
    <p:sldId id="286" r:id="rId5"/>
    <p:sldId id="295" r:id="rId6"/>
    <p:sldId id="296" r:id="rId7"/>
    <p:sldId id="291" r:id="rId8"/>
    <p:sldId id="287" r:id="rId9"/>
    <p:sldId id="297" r:id="rId10"/>
    <p:sldId id="290" r:id="rId11"/>
    <p:sldId id="298" r:id="rId12"/>
    <p:sldId id="300" r:id="rId13"/>
  </p:sldIdLst>
  <p:sldSz cx="9144000" cy="6858000" type="screen4x3"/>
  <p:notesSz cx="6797675" cy="9926638"/>
  <p:embeddedFontLst>
    <p:embeddedFont>
      <p:font typeface="Calibri" panose="020F0502020204030204" pitchFamily="34" charset="0"/>
      <p:regular r:id="rId15"/>
      <p:bold r:id="rId16"/>
      <p:italic r:id="rId17"/>
      <p:boldItalic r:id="rId18"/>
    </p:embeddedFont>
    <p:embeddedFont>
      <p:font typeface="Verdana Pro Cond" panose="020B0606030504040204" pitchFamily="34" charset="0"/>
      <p:regular r:id="rId19"/>
      <p:bold r:id="rId20"/>
      <p:italic r:id="rId21"/>
      <p:boldItalic r:id="rId22"/>
    </p:embeddedFont>
    <p:embeddedFont>
      <p:font typeface="Verdana Pro Cond Light" panose="020B0306030504040204"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982"/>
    <a:srgbClr val="6FA8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5566A9-27AC-40F4-B4C9-2448B6EAA298}" v="18" dt="2021-08-07T14:43:53.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3692" autoAdjust="0"/>
  </p:normalViewPr>
  <p:slideViewPr>
    <p:cSldViewPr snapToGrid="0">
      <p:cViewPr varScale="1">
        <p:scale>
          <a:sx n="107" d="100"/>
          <a:sy n="107" d="100"/>
        </p:scale>
        <p:origin x="1722" y="-34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Nunn" userId="fa7a87c72fbbc093" providerId="LiveId" clId="{AE5566A9-27AC-40F4-B4C9-2448B6EAA298}"/>
    <pc:docChg chg="undo custSel addSld delSld modSld sldOrd modNotesMaster">
      <pc:chgData name="Philip Nunn" userId="fa7a87c72fbbc093" providerId="LiveId" clId="{AE5566A9-27AC-40F4-B4C9-2448B6EAA298}" dt="2021-08-07T14:45:02.914" v="670" actId="20577"/>
      <pc:docMkLst>
        <pc:docMk/>
      </pc:docMkLst>
      <pc:sldChg chg="del">
        <pc:chgData name="Philip Nunn" userId="fa7a87c72fbbc093" providerId="LiveId" clId="{AE5566A9-27AC-40F4-B4C9-2448B6EAA298}" dt="2021-08-07T11:27:39.371" v="94" actId="2696"/>
        <pc:sldMkLst>
          <pc:docMk/>
          <pc:sldMk cId="383897953" sldId="270"/>
        </pc:sldMkLst>
      </pc:sldChg>
      <pc:sldChg chg="del">
        <pc:chgData name="Philip Nunn" userId="fa7a87c72fbbc093" providerId="LiveId" clId="{AE5566A9-27AC-40F4-B4C9-2448B6EAA298}" dt="2021-08-07T12:02:44.037" v="272" actId="2696"/>
        <pc:sldMkLst>
          <pc:docMk/>
          <pc:sldMk cId="1682729324" sldId="272"/>
        </pc:sldMkLst>
      </pc:sldChg>
      <pc:sldChg chg="del">
        <pc:chgData name="Philip Nunn" userId="fa7a87c72fbbc093" providerId="LiveId" clId="{AE5566A9-27AC-40F4-B4C9-2448B6EAA298}" dt="2021-08-07T11:28:06.359" v="95" actId="2696"/>
        <pc:sldMkLst>
          <pc:docMk/>
          <pc:sldMk cId="283727155" sldId="273"/>
        </pc:sldMkLst>
      </pc:sldChg>
      <pc:sldChg chg="del">
        <pc:chgData name="Philip Nunn" userId="fa7a87c72fbbc093" providerId="LiveId" clId="{AE5566A9-27AC-40F4-B4C9-2448B6EAA298}" dt="2021-08-07T11:28:06.359" v="95" actId="2696"/>
        <pc:sldMkLst>
          <pc:docMk/>
          <pc:sldMk cId="2091618865" sldId="274"/>
        </pc:sldMkLst>
      </pc:sldChg>
      <pc:sldChg chg="del">
        <pc:chgData name="Philip Nunn" userId="fa7a87c72fbbc093" providerId="LiveId" clId="{AE5566A9-27AC-40F4-B4C9-2448B6EAA298}" dt="2021-08-07T11:28:06.359" v="95" actId="2696"/>
        <pc:sldMkLst>
          <pc:docMk/>
          <pc:sldMk cId="1974779122" sldId="275"/>
        </pc:sldMkLst>
      </pc:sldChg>
      <pc:sldChg chg="del">
        <pc:chgData name="Philip Nunn" userId="fa7a87c72fbbc093" providerId="LiveId" clId="{AE5566A9-27AC-40F4-B4C9-2448B6EAA298}" dt="2021-08-07T11:28:06.359" v="95" actId="2696"/>
        <pc:sldMkLst>
          <pc:docMk/>
          <pc:sldMk cId="1574049346" sldId="276"/>
        </pc:sldMkLst>
      </pc:sldChg>
      <pc:sldChg chg="del">
        <pc:chgData name="Philip Nunn" userId="fa7a87c72fbbc093" providerId="LiveId" clId="{AE5566A9-27AC-40F4-B4C9-2448B6EAA298}" dt="2021-08-07T11:28:06.359" v="95" actId="2696"/>
        <pc:sldMkLst>
          <pc:docMk/>
          <pc:sldMk cId="2310786807" sldId="277"/>
        </pc:sldMkLst>
      </pc:sldChg>
      <pc:sldChg chg="del">
        <pc:chgData name="Philip Nunn" userId="fa7a87c72fbbc093" providerId="LiveId" clId="{AE5566A9-27AC-40F4-B4C9-2448B6EAA298}" dt="2021-08-07T11:28:06.359" v="95" actId="2696"/>
        <pc:sldMkLst>
          <pc:docMk/>
          <pc:sldMk cId="2145103303" sldId="278"/>
        </pc:sldMkLst>
      </pc:sldChg>
      <pc:sldChg chg="del">
        <pc:chgData name="Philip Nunn" userId="fa7a87c72fbbc093" providerId="LiveId" clId="{AE5566A9-27AC-40F4-B4C9-2448B6EAA298}" dt="2021-08-07T11:28:06.359" v="95" actId="2696"/>
        <pc:sldMkLst>
          <pc:docMk/>
          <pc:sldMk cId="1598376025" sldId="279"/>
        </pc:sldMkLst>
      </pc:sldChg>
      <pc:sldChg chg="del">
        <pc:chgData name="Philip Nunn" userId="fa7a87c72fbbc093" providerId="LiveId" clId="{AE5566A9-27AC-40F4-B4C9-2448B6EAA298}" dt="2021-08-07T11:28:06.359" v="95" actId="2696"/>
        <pc:sldMkLst>
          <pc:docMk/>
          <pc:sldMk cId="1031450953" sldId="280"/>
        </pc:sldMkLst>
      </pc:sldChg>
      <pc:sldChg chg="addSp delSp modSp new del mod ord">
        <pc:chgData name="Philip Nunn" userId="fa7a87c72fbbc093" providerId="LiveId" clId="{AE5566A9-27AC-40F4-B4C9-2448B6EAA298}" dt="2021-08-07T11:27:34.590" v="92" actId="2696"/>
        <pc:sldMkLst>
          <pc:docMk/>
          <pc:sldMk cId="19590179" sldId="281"/>
        </pc:sldMkLst>
        <pc:spChg chg="mod">
          <ac:chgData name="Philip Nunn" userId="fa7a87c72fbbc093" providerId="LiveId" clId="{AE5566A9-27AC-40F4-B4C9-2448B6EAA298}" dt="2021-08-07T11:22:31.766" v="11" actId="20577"/>
          <ac:spMkLst>
            <pc:docMk/>
            <pc:sldMk cId="19590179" sldId="281"/>
            <ac:spMk id="2" creationId="{5103B2CC-A099-405C-A385-14A19D9E7413}"/>
          </ac:spMkLst>
        </pc:spChg>
        <pc:spChg chg="mod">
          <ac:chgData name="Philip Nunn" userId="fa7a87c72fbbc093" providerId="LiveId" clId="{AE5566A9-27AC-40F4-B4C9-2448B6EAA298}" dt="2021-08-07T11:23:50.105" v="65" actId="1076"/>
          <ac:spMkLst>
            <pc:docMk/>
            <pc:sldMk cId="19590179" sldId="281"/>
            <ac:spMk id="3" creationId="{0A047A5F-03FE-412B-AFD0-77E5ACEC91F8}"/>
          </ac:spMkLst>
        </pc:spChg>
        <pc:spChg chg="del">
          <ac:chgData name="Philip Nunn" userId="fa7a87c72fbbc093" providerId="LiveId" clId="{AE5566A9-27AC-40F4-B4C9-2448B6EAA298}" dt="2021-08-07T11:22:46.171" v="21" actId="21"/>
          <ac:spMkLst>
            <pc:docMk/>
            <pc:sldMk cId="19590179" sldId="281"/>
            <ac:spMk id="4" creationId="{562556EA-2BA2-4F33-93F7-187B661FB9B2}"/>
          </ac:spMkLst>
        </pc:spChg>
        <pc:spChg chg="add mod">
          <ac:chgData name="Philip Nunn" userId="fa7a87c72fbbc093" providerId="LiveId" clId="{AE5566A9-27AC-40F4-B4C9-2448B6EAA298}" dt="2021-08-07T11:23:54.123" v="67" actId="1076"/>
          <ac:spMkLst>
            <pc:docMk/>
            <pc:sldMk cId="19590179" sldId="281"/>
            <ac:spMk id="5" creationId="{32D05D06-B194-47F5-A2E8-4ECDA769BCCE}"/>
          </ac:spMkLst>
        </pc:spChg>
        <pc:picChg chg="add mod">
          <ac:chgData name="Philip Nunn" userId="fa7a87c72fbbc093" providerId="LiveId" clId="{AE5566A9-27AC-40F4-B4C9-2448B6EAA298}" dt="2021-08-07T11:23:55.383" v="68" actId="1076"/>
          <ac:picMkLst>
            <pc:docMk/>
            <pc:sldMk cId="19590179" sldId="281"/>
            <ac:picMk id="7" creationId="{7BADBACD-932C-46C8-AA73-E530DCC3C35E}"/>
          </ac:picMkLst>
        </pc:picChg>
      </pc:sldChg>
      <pc:sldChg chg="addSp delSp modSp add mod setBg setClrOvrMap">
        <pc:chgData name="Philip Nunn" userId="fa7a87c72fbbc093" providerId="LiveId" clId="{AE5566A9-27AC-40F4-B4C9-2448B6EAA298}" dt="2021-08-07T11:30:41.749" v="109" actId="1076"/>
        <pc:sldMkLst>
          <pc:docMk/>
          <pc:sldMk cId="2864787811" sldId="282"/>
        </pc:sldMkLst>
        <pc:spChg chg="mod">
          <ac:chgData name="Philip Nunn" userId="fa7a87c72fbbc093" providerId="LiveId" clId="{AE5566A9-27AC-40F4-B4C9-2448B6EAA298}" dt="2021-08-07T11:25:53.213" v="75" actId="1076"/>
          <ac:spMkLst>
            <pc:docMk/>
            <pc:sldMk cId="2864787811" sldId="282"/>
            <ac:spMk id="2" creationId="{5103B2CC-A099-405C-A385-14A19D9E7413}"/>
          </ac:spMkLst>
        </pc:spChg>
        <pc:spChg chg="del mod">
          <ac:chgData name="Philip Nunn" userId="fa7a87c72fbbc093" providerId="LiveId" clId="{AE5566A9-27AC-40F4-B4C9-2448B6EAA298}" dt="2021-08-07T11:26:53.597" v="85" actId="21"/>
          <ac:spMkLst>
            <pc:docMk/>
            <pc:sldMk cId="2864787811" sldId="282"/>
            <ac:spMk id="3" creationId="{0A047A5F-03FE-412B-AFD0-77E5ACEC91F8}"/>
          </ac:spMkLst>
        </pc:spChg>
        <pc:spChg chg="add mod">
          <ac:chgData name="Philip Nunn" userId="fa7a87c72fbbc093" providerId="LiveId" clId="{AE5566A9-27AC-40F4-B4C9-2448B6EAA298}" dt="2021-08-07T11:30:35.445" v="107" actId="14100"/>
          <ac:spMkLst>
            <pc:docMk/>
            <pc:sldMk cId="2864787811" sldId="282"/>
            <ac:spMk id="4" creationId="{DD29B66D-B570-47A3-94BF-19D30F0E7BAB}"/>
          </ac:spMkLst>
        </pc:spChg>
        <pc:spChg chg="mod">
          <ac:chgData name="Philip Nunn" userId="fa7a87c72fbbc093" providerId="LiveId" clId="{AE5566A9-27AC-40F4-B4C9-2448B6EAA298}" dt="2021-08-07T11:26:58.633" v="86" actId="1076"/>
          <ac:spMkLst>
            <pc:docMk/>
            <pc:sldMk cId="2864787811" sldId="282"/>
            <ac:spMk id="5" creationId="{32D05D06-B194-47F5-A2E8-4ECDA769BCCE}"/>
          </ac:spMkLst>
        </pc:spChg>
        <pc:spChg chg="add">
          <ac:chgData name="Philip Nunn" userId="fa7a87c72fbbc093" providerId="LiveId" clId="{AE5566A9-27AC-40F4-B4C9-2448B6EAA298}" dt="2021-08-07T11:24:48.871" v="70" actId="26606"/>
          <ac:spMkLst>
            <pc:docMk/>
            <pc:sldMk cId="2864787811" sldId="282"/>
            <ac:spMk id="12" creationId="{526E0BFB-CDF1-4990-8C11-AC849311E0A8}"/>
          </ac:spMkLst>
        </pc:spChg>
        <pc:spChg chg="add">
          <ac:chgData name="Philip Nunn" userId="fa7a87c72fbbc093" providerId="LiveId" clId="{AE5566A9-27AC-40F4-B4C9-2448B6EAA298}" dt="2021-08-07T11:24:48.871" v="70" actId="26606"/>
          <ac:spMkLst>
            <pc:docMk/>
            <pc:sldMk cId="2864787811" sldId="282"/>
            <ac:spMk id="14" creationId="{6069A1F8-9BEB-4786-9694-FC48B2D75D21}"/>
          </ac:spMkLst>
        </pc:spChg>
        <pc:spChg chg="add">
          <ac:chgData name="Philip Nunn" userId="fa7a87c72fbbc093" providerId="LiveId" clId="{AE5566A9-27AC-40F4-B4C9-2448B6EAA298}" dt="2021-08-07T11:24:48.871" v="70" actId="26606"/>
          <ac:spMkLst>
            <pc:docMk/>
            <pc:sldMk cId="2864787811" sldId="282"/>
            <ac:spMk id="16" creationId="{AF2F604E-43BE-4DC3-B983-E071523364F8}"/>
          </ac:spMkLst>
        </pc:spChg>
        <pc:spChg chg="add">
          <ac:chgData name="Philip Nunn" userId="fa7a87c72fbbc093" providerId="LiveId" clId="{AE5566A9-27AC-40F4-B4C9-2448B6EAA298}" dt="2021-08-07T11:24:48.871" v="70" actId="26606"/>
          <ac:spMkLst>
            <pc:docMk/>
            <pc:sldMk cId="2864787811" sldId="282"/>
            <ac:spMk id="18" creationId="{08C9B587-E65E-4B52-B37C-ABEBB6E87928}"/>
          </ac:spMkLst>
        </pc:spChg>
        <pc:picChg chg="mod ord">
          <ac:chgData name="Philip Nunn" userId="fa7a87c72fbbc093" providerId="LiveId" clId="{AE5566A9-27AC-40F4-B4C9-2448B6EAA298}" dt="2021-08-07T11:30:41.749" v="109" actId="1076"/>
          <ac:picMkLst>
            <pc:docMk/>
            <pc:sldMk cId="2864787811" sldId="282"/>
            <ac:picMk id="7" creationId="{7BADBACD-932C-46C8-AA73-E530DCC3C35E}"/>
          </ac:picMkLst>
        </pc:picChg>
      </pc:sldChg>
      <pc:sldChg chg="addSp delSp modSp new mod">
        <pc:chgData name="Philip Nunn" userId="fa7a87c72fbbc093" providerId="LiveId" clId="{AE5566A9-27AC-40F4-B4C9-2448B6EAA298}" dt="2021-08-07T14:05:08.470" v="302" actId="14100"/>
        <pc:sldMkLst>
          <pc:docMk/>
          <pc:sldMk cId="4268228856" sldId="283"/>
        </pc:sldMkLst>
        <pc:spChg chg="mod">
          <ac:chgData name="Philip Nunn" userId="fa7a87c72fbbc093" providerId="LiveId" clId="{AE5566A9-27AC-40F4-B4C9-2448B6EAA298}" dt="2021-08-07T14:04:44.657" v="298" actId="20577"/>
          <ac:spMkLst>
            <pc:docMk/>
            <pc:sldMk cId="4268228856" sldId="283"/>
            <ac:spMk id="2" creationId="{82C22DA5-AE92-457C-A1DF-B9F3EA580C91}"/>
          </ac:spMkLst>
        </pc:spChg>
        <pc:spChg chg="del">
          <ac:chgData name="Philip Nunn" userId="fa7a87c72fbbc093" providerId="LiveId" clId="{AE5566A9-27AC-40F4-B4C9-2448B6EAA298}" dt="2021-08-07T11:40:52.891" v="217" actId="931"/>
          <ac:spMkLst>
            <pc:docMk/>
            <pc:sldMk cId="4268228856" sldId="283"/>
            <ac:spMk id="3" creationId="{C86E6D2B-1B48-4D42-800B-191581A24179}"/>
          </ac:spMkLst>
        </pc:spChg>
        <pc:picChg chg="add mod ord">
          <ac:chgData name="Philip Nunn" userId="fa7a87c72fbbc093" providerId="LiveId" clId="{AE5566A9-27AC-40F4-B4C9-2448B6EAA298}" dt="2021-08-07T14:05:03.388" v="301" actId="14100"/>
          <ac:picMkLst>
            <pc:docMk/>
            <pc:sldMk cId="4268228856" sldId="283"/>
            <ac:picMk id="6" creationId="{7D7F033F-5574-4D28-A3C2-0B628D7D6415}"/>
          </ac:picMkLst>
        </pc:picChg>
        <pc:picChg chg="add del mod">
          <ac:chgData name="Philip Nunn" userId="fa7a87c72fbbc093" providerId="LiveId" clId="{AE5566A9-27AC-40F4-B4C9-2448B6EAA298}" dt="2021-08-07T11:44:40.467" v="225" actId="21"/>
          <ac:picMkLst>
            <pc:docMk/>
            <pc:sldMk cId="4268228856" sldId="283"/>
            <ac:picMk id="8" creationId="{C963EA4B-8455-4EC1-8AAF-4BDEFB11FC74}"/>
          </ac:picMkLst>
        </pc:picChg>
        <pc:picChg chg="add mod">
          <ac:chgData name="Philip Nunn" userId="fa7a87c72fbbc093" providerId="LiveId" clId="{AE5566A9-27AC-40F4-B4C9-2448B6EAA298}" dt="2021-08-07T14:05:08.470" v="302" actId="14100"/>
          <ac:picMkLst>
            <pc:docMk/>
            <pc:sldMk cId="4268228856" sldId="283"/>
            <ac:picMk id="10" creationId="{44752F90-9874-40E6-ABFA-7ED3F24A2BC7}"/>
          </ac:picMkLst>
        </pc:picChg>
      </pc:sldChg>
      <pc:sldChg chg="addSp delSp modSp new del mod setBg">
        <pc:chgData name="Philip Nunn" userId="fa7a87c72fbbc093" providerId="LiveId" clId="{AE5566A9-27AC-40F4-B4C9-2448B6EAA298}" dt="2021-08-07T14:32:20.091" v="482" actId="2696"/>
        <pc:sldMkLst>
          <pc:docMk/>
          <pc:sldMk cId="3649940789" sldId="284"/>
        </pc:sldMkLst>
        <pc:spChg chg="del">
          <ac:chgData name="Philip Nunn" userId="fa7a87c72fbbc093" providerId="LiveId" clId="{AE5566A9-27AC-40F4-B4C9-2448B6EAA298}" dt="2021-08-07T11:35:49.179" v="169" actId="21"/>
          <ac:spMkLst>
            <pc:docMk/>
            <pc:sldMk cId="3649940789" sldId="284"/>
            <ac:spMk id="2" creationId="{5D858C72-60EE-4231-B62C-B995552595FD}"/>
          </ac:spMkLst>
        </pc:spChg>
        <pc:spChg chg="mod">
          <ac:chgData name="Philip Nunn" userId="fa7a87c72fbbc093" providerId="LiveId" clId="{AE5566A9-27AC-40F4-B4C9-2448B6EAA298}" dt="2021-08-07T14:30:15.054" v="462" actId="26606"/>
          <ac:spMkLst>
            <pc:docMk/>
            <pc:sldMk cId="3649940789" sldId="284"/>
            <ac:spMk id="3" creationId="{6020B180-95CD-4B88-90D6-626FF2544DC8}"/>
          </ac:spMkLst>
        </pc:spChg>
        <pc:spChg chg="mod">
          <ac:chgData name="Philip Nunn" userId="fa7a87c72fbbc093" providerId="LiveId" clId="{AE5566A9-27AC-40F4-B4C9-2448B6EAA298}" dt="2021-08-07T14:30:15.054" v="462" actId="26606"/>
          <ac:spMkLst>
            <pc:docMk/>
            <pc:sldMk cId="3649940789" sldId="284"/>
            <ac:spMk id="4" creationId="{66392641-14B0-4058-9D54-958E16483C9B}"/>
          </ac:spMkLst>
        </pc:spChg>
        <pc:spChg chg="add del">
          <ac:chgData name="Philip Nunn" userId="fa7a87c72fbbc093" providerId="LiveId" clId="{AE5566A9-27AC-40F4-B4C9-2448B6EAA298}" dt="2021-08-07T14:30:15.054" v="462" actId="26606"/>
          <ac:spMkLst>
            <pc:docMk/>
            <pc:sldMk cId="3649940789" sldId="284"/>
            <ac:spMk id="10" creationId="{2C61293E-6EBE-43EF-A52C-9BEBFD7679D4}"/>
          </ac:spMkLst>
        </pc:spChg>
        <pc:spChg chg="add del">
          <ac:chgData name="Philip Nunn" userId="fa7a87c72fbbc093" providerId="LiveId" clId="{AE5566A9-27AC-40F4-B4C9-2448B6EAA298}" dt="2021-08-07T14:30:15.054" v="462" actId="26606"/>
          <ac:spMkLst>
            <pc:docMk/>
            <pc:sldMk cId="3649940789" sldId="284"/>
            <ac:spMk id="12" creationId="{21540236-BFD5-4A9D-8840-4703E7F76825}"/>
          </ac:spMkLst>
        </pc:spChg>
        <pc:spChg chg="add">
          <ac:chgData name="Philip Nunn" userId="fa7a87c72fbbc093" providerId="LiveId" clId="{AE5566A9-27AC-40F4-B4C9-2448B6EAA298}" dt="2021-08-07T14:30:15.054" v="462" actId="26606"/>
          <ac:spMkLst>
            <pc:docMk/>
            <pc:sldMk cId="3649940789" sldId="284"/>
            <ac:spMk id="17" creationId="{743AA782-23D1-4521-8CAD-47662984AA08}"/>
          </ac:spMkLst>
        </pc:spChg>
        <pc:spChg chg="add">
          <ac:chgData name="Philip Nunn" userId="fa7a87c72fbbc093" providerId="LiveId" clId="{AE5566A9-27AC-40F4-B4C9-2448B6EAA298}" dt="2021-08-07T14:30:15.054" v="462" actId="26606"/>
          <ac:spMkLst>
            <pc:docMk/>
            <pc:sldMk cId="3649940789" sldId="284"/>
            <ac:spMk id="19" creationId="{650D18FE-0824-4A46-B22C-A86B52E5780A}"/>
          </ac:spMkLst>
        </pc:spChg>
        <pc:picChg chg="add del mod ord">
          <ac:chgData name="Philip Nunn" userId="fa7a87c72fbbc093" providerId="LiveId" clId="{AE5566A9-27AC-40F4-B4C9-2448B6EAA298}" dt="2021-08-07T14:30:19.109" v="463" actId="21"/>
          <ac:picMkLst>
            <pc:docMk/>
            <pc:sldMk cId="3649940789" sldId="284"/>
            <ac:picMk id="5" creationId="{5382F18D-7C85-4582-8FEA-C390E2974960}"/>
          </ac:picMkLst>
        </pc:picChg>
      </pc:sldChg>
      <pc:sldChg chg="addSp delSp modSp new del mod setBg">
        <pc:chgData name="Philip Nunn" userId="fa7a87c72fbbc093" providerId="LiveId" clId="{AE5566A9-27AC-40F4-B4C9-2448B6EAA298}" dt="2021-08-07T12:02:38.781" v="271" actId="2696"/>
        <pc:sldMkLst>
          <pc:docMk/>
          <pc:sldMk cId="539450401" sldId="285"/>
        </pc:sldMkLst>
        <pc:spChg chg="mod">
          <ac:chgData name="Philip Nunn" userId="fa7a87c72fbbc093" providerId="LiveId" clId="{AE5566A9-27AC-40F4-B4C9-2448B6EAA298}" dt="2021-08-07T12:01:52.304" v="258" actId="26606"/>
          <ac:spMkLst>
            <pc:docMk/>
            <pc:sldMk cId="539450401" sldId="285"/>
            <ac:spMk id="2" creationId="{FB5CF101-1B78-415F-8EF3-A2BBAD7DB67A}"/>
          </ac:spMkLst>
        </pc:spChg>
        <pc:spChg chg="del mod">
          <ac:chgData name="Philip Nunn" userId="fa7a87c72fbbc093" providerId="LiveId" clId="{AE5566A9-27AC-40F4-B4C9-2448B6EAA298}" dt="2021-08-07T12:00:52.187" v="243" actId="931"/>
          <ac:spMkLst>
            <pc:docMk/>
            <pc:sldMk cId="539450401" sldId="285"/>
            <ac:spMk id="3" creationId="{B0F7D291-A549-4781-B36F-939F93FBB3B1}"/>
          </ac:spMkLst>
        </pc:spChg>
        <pc:spChg chg="mod ord">
          <ac:chgData name="Philip Nunn" userId="fa7a87c72fbbc093" providerId="LiveId" clId="{AE5566A9-27AC-40F4-B4C9-2448B6EAA298}" dt="2021-08-07T12:01:52.304" v="258" actId="26606"/>
          <ac:spMkLst>
            <pc:docMk/>
            <pc:sldMk cId="539450401" sldId="285"/>
            <ac:spMk id="4" creationId="{26CB94A8-1FE2-4711-BDA2-6A7608E243C6}"/>
          </ac:spMkLst>
        </pc:spChg>
        <pc:spChg chg="add del">
          <ac:chgData name="Philip Nunn" userId="fa7a87c72fbbc093" providerId="LiveId" clId="{AE5566A9-27AC-40F4-B4C9-2448B6EAA298}" dt="2021-08-07T12:01:52.304" v="258" actId="26606"/>
          <ac:spMkLst>
            <pc:docMk/>
            <pc:sldMk cId="539450401" sldId="285"/>
            <ac:spMk id="10" creationId="{E8A8EAB8-D2FF-444D-B34B-7D32F106AD0E}"/>
          </ac:spMkLst>
        </pc:spChg>
        <pc:spChg chg="add">
          <ac:chgData name="Philip Nunn" userId="fa7a87c72fbbc093" providerId="LiveId" clId="{AE5566A9-27AC-40F4-B4C9-2448B6EAA298}" dt="2021-08-07T12:01:52.304" v="258" actId="26606"/>
          <ac:spMkLst>
            <pc:docMk/>
            <pc:sldMk cId="539450401" sldId="285"/>
            <ac:spMk id="18" creationId="{7B8B3C16-B3A1-4D3D-ACCF-F0AF17B04BCA}"/>
          </ac:spMkLst>
        </pc:spChg>
        <pc:spChg chg="add">
          <ac:chgData name="Philip Nunn" userId="fa7a87c72fbbc093" providerId="LiveId" clId="{AE5566A9-27AC-40F4-B4C9-2448B6EAA298}" dt="2021-08-07T12:01:52.304" v="258" actId="26606"/>
          <ac:spMkLst>
            <pc:docMk/>
            <pc:sldMk cId="539450401" sldId="285"/>
            <ac:spMk id="21" creationId="{9D3A9E89-033E-4C4A-8C41-416DABFFD307}"/>
          </ac:spMkLst>
        </pc:spChg>
        <pc:spChg chg="add">
          <ac:chgData name="Philip Nunn" userId="fa7a87c72fbbc093" providerId="LiveId" clId="{AE5566A9-27AC-40F4-B4C9-2448B6EAA298}" dt="2021-08-07T12:01:52.304" v="258" actId="26606"/>
          <ac:spMkLst>
            <pc:docMk/>
            <pc:sldMk cId="539450401" sldId="285"/>
            <ac:spMk id="23" creationId="{86293361-111E-427D-8E5B-256944AC8395}"/>
          </ac:spMkLst>
        </pc:spChg>
        <pc:spChg chg="add">
          <ac:chgData name="Philip Nunn" userId="fa7a87c72fbbc093" providerId="LiveId" clId="{AE5566A9-27AC-40F4-B4C9-2448B6EAA298}" dt="2021-08-07T12:01:52.304" v="258" actId="26606"/>
          <ac:spMkLst>
            <pc:docMk/>
            <pc:sldMk cId="539450401" sldId="285"/>
            <ac:spMk id="47" creationId="{78907291-9D6D-4740-81DB-441477BCA279}"/>
          </ac:spMkLst>
        </pc:spChg>
        <pc:grpChg chg="add">
          <ac:chgData name="Philip Nunn" userId="fa7a87c72fbbc093" providerId="LiveId" clId="{AE5566A9-27AC-40F4-B4C9-2448B6EAA298}" dt="2021-08-07T12:01:52.304" v="258" actId="26606"/>
          <ac:grpSpMkLst>
            <pc:docMk/>
            <pc:sldMk cId="539450401" sldId="285"/>
            <ac:grpSpMk id="25" creationId="{A41D73DD-160B-4885-A9CF-94EADD70D421}"/>
          </ac:grpSpMkLst>
        </pc:grpChg>
        <pc:picChg chg="add mod">
          <ac:chgData name="Philip Nunn" userId="fa7a87c72fbbc093" providerId="LiveId" clId="{AE5566A9-27AC-40F4-B4C9-2448B6EAA298}" dt="2021-08-07T12:01:56.339" v="260" actId="27614"/>
          <ac:picMkLst>
            <pc:docMk/>
            <pc:sldMk cId="539450401" sldId="285"/>
            <ac:picMk id="5" creationId="{4A0CCF09-D282-453A-93C7-CFC7CB279B71}"/>
          </ac:picMkLst>
        </pc:picChg>
        <pc:picChg chg="add del mod ord">
          <ac:chgData name="Philip Nunn" userId="fa7a87c72fbbc093" providerId="LiveId" clId="{AE5566A9-27AC-40F4-B4C9-2448B6EAA298}" dt="2021-08-07T12:01:55.919" v="259" actId="21"/>
          <ac:picMkLst>
            <pc:docMk/>
            <pc:sldMk cId="539450401" sldId="285"/>
            <ac:picMk id="7" creationId="{5E5057AA-C7CF-4D17-9EC6-F88120412D16}"/>
          </ac:picMkLst>
        </pc:picChg>
        <pc:picChg chg="add del mod">
          <ac:chgData name="Philip Nunn" userId="fa7a87c72fbbc093" providerId="LiveId" clId="{AE5566A9-27AC-40F4-B4C9-2448B6EAA298}" dt="2021-08-07T12:00:58.278" v="245" actId="21"/>
          <ac:picMkLst>
            <pc:docMk/>
            <pc:sldMk cId="539450401" sldId="285"/>
            <ac:picMk id="11" creationId="{A7A65764-3A03-4760-8CA5-403896716CFC}"/>
          </ac:picMkLst>
        </pc:picChg>
        <pc:cxnChg chg="add del">
          <ac:chgData name="Philip Nunn" userId="fa7a87c72fbbc093" providerId="LiveId" clId="{AE5566A9-27AC-40F4-B4C9-2448B6EAA298}" dt="2021-08-07T12:01:52.304" v="258" actId="26606"/>
          <ac:cxnSpMkLst>
            <pc:docMk/>
            <pc:sldMk cId="539450401" sldId="285"/>
            <ac:cxnSpMk id="12" creationId="{EEA38897-7BA3-4408-8083-3235339C4A60}"/>
          </ac:cxnSpMkLst>
        </pc:cxnChg>
        <pc:cxnChg chg="add del">
          <ac:chgData name="Philip Nunn" userId="fa7a87c72fbbc093" providerId="LiveId" clId="{AE5566A9-27AC-40F4-B4C9-2448B6EAA298}" dt="2021-08-07T12:01:52.304" v="258" actId="26606"/>
          <ac:cxnSpMkLst>
            <pc:docMk/>
            <pc:sldMk cId="539450401" sldId="285"/>
            <ac:cxnSpMk id="14" creationId="{F11AD06B-AB20-4097-8606-5DA00DBACE88}"/>
          </ac:cxnSpMkLst>
        </pc:cxnChg>
      </pc:sldChg>
      <pc:sldChg chg="addSp delSp modSp add mod">
        <pc:chgData name="Philip Nunn" userId="fa7a87c72fbbc093" providerId="LiveId" clId="{AE5566A9-27AC-40F4-B4C9-2448B6EAA298}" dt="2021-08-07T14:37:40.586" v="586" actId="1076"/>
        <pc:sldMkLst>
          <pc:docMk/>
          <pc:sldMk cId="1614910000" sldId="286"/>
        </pc:sldMkLst>
        <pc:spChg chg="mod">
          <ac:chgData name="Philip Nunn" userId="fa7a87c72fbbc093" providerId="LiveId" clId="{AE5566A9-27AC-40F4-B4C9-2448B6EAA298}" dt="2021-08-07T11:33:21.924" v="133" actId="20577"/>
          <ac:spMkLst>
            <pc:docMk/>
            <pc:sldMk cId="1614910000" sldId="286"/>
            <ac:spMk id="2" creationId="{82C22DA5-AE92-457C-A1DF-B9F3EA580C91}"/>
          </ac:spMkLst>
        </pc:spChg>
        <pc:spChg chg="mod">
          <ac:chgData name="Philip Nunn" userId="fa7a87c72fbbc093" providerId="LiveId" clId="{AE5566A9-27AC-40F4-B4C9-2448B6EAA298}" dt="2021-08-07T14:37:40.586" v="586" actId="1076"/>
          <ac:spMkLst>
            <pc:docMk/>
            <pc:sldMk cId="1614910000" sldId="286"/>
            <ac:spMk id="3" creationId="{C86E6D2B-1B48-4D42-800B-191581A24179}"/>
          </ac:spMkLst>
        </pc:spChg>
        <pc:picChg chg="add del">
          <ac:chgData name="Philip Nunn" userId="fa7a87c72fbbc093" providerId="LiveId" clId="{AE5566A9-27AC-40F4-B4C9-2448B6EAA298}" dt="2021-08-07T11:32:43.854" v="126" actId="21"/>
          <ac:picMkLst>
            <pc:docMk/>
            <pc:sldMk cId="1614910000" sldId="286"/>
            <ac:picMk id="6" creationId="{0BA13B53-8304-43C0-90BD-EF21AD01C4BB}"/>
          </ac:picMkLst>
        </pc:picChg>
        <pc:picChg chg="add del">
          <ac:chgData name="Philip Nunn" userId="fa7a87c72fbbc093" providerId="LiveId" clId="{AE5566A9-27AC-40F4-B4C9-2448B6EAA298}" dt="2021-08-07T11:32:36.913" v="125" actId="21"/>
          <ac:picMkLst>
            <pc:docMk/>
            <pc:sldMk cId="1614910000" sldId="286"/>
            <ac:picMk id="8" creationId="{5DA20768-8962-4A24-9F9C-63DCAB0E584B}"/>
          </ac:picMkLst>
        </pc:picChg>
        <pc:picChg chg="add del">
          <ac:chgData name="Philip Nunn" userId="fa7a87c72fbbc093" providerId="LiveId" clId="{AE5566A9-27AC-40F4-B4C9-2448B6EAA298}" dt="2021-08-07T11:32:31.670" v="124" actId="21"/>
          <ac:picMkLst>
            <pc:docMk/>
            <pc:sldMk cId="1614910000" sldId="286"/>
            <ac:picMk id="10" creationId="{08A13C3A-F3FB-4156-8AE7-68F0617C38E3}"/>
          </ac:picMkLst>
        </pc:picChg>
      </pc:sldChg>
      <pc:sldChg chg="modSp add mod">
        <pc:chgData name="Philip Nunn" userId="fa7a87c72fbbc093" providerId="LiveId" clId="{AE5566A9-27AC-40F4-B4C9-2448B6EAA298}" dt="2021-08-07T14:39:02.482" v="602" actId="1076"/>
        <pc:sldMkLst>
          <pc:docMk/>
          <pc:sldMk cId="1441366468" sldId="287"/>
        </pc:sldMkLst>
        <pc:spChg chg="mod">
          <ac:chgData name="Philip Nunn" userId="fa7a87c72fbbc093" providerId="LiveId" clId="{AE5566A9-27AC-40F4-B4C9-2448B6EAA298}" dt="2021-08-07T11:33:26.332" v="134" actId="20577"/>
          <ac:spMkLst>
            <pc:docMk/>
            <pc:sldMk cId="1441366468" sldId="287"/>
            <ac:spMk id="2" creationId="{82C22DA5-AE92-457C-A1DF-B9F3EA580C91}"/>
          </ac:spMkLst>
        </pc:spChg>
        <pc:spChg chg="mod">
          <ac:chgData name="Philip Nunn" userId="fa7a87c72fbbc093" providerId="LiveId" clId="{AE5566A9-27AC-40F4-B4C9-2448B6EAA298}" dt="2021-08-07T14:39:02.482" v="602" actId="1076"/>
          <ac:spMkLst>
            <pc:docMk/>
            <pc:sldMk cId="1441366468" sldId="287"/>
            <ac:spMk id="3" creationId="{C86E6D2B-1B48-4D42-800B-191581A24179}"/>
          </ac:spMkLst>
        </pc:spChg>
      </pc:sldChg>
      <pc:sldChg chg="modSp new del mod">
        <pc:chgData name="Philip Nunn" userId="fa7a87c72fbbc093" providerId="LiveId" clId="{AE5566A9-27AC-40F4-B4C9-2448B6EAA298}" dt="2021-08-07T11:37:46.194" v="190" actId="2696"/>
        <pc:sldMkLst>
          <pc:docMk/>
          <pc:sldMk cId="1847172909" sldId="288"/>
        </pc:sldMkLst>
        <pc:spChg chg="mod">
          <ac:chgData name="Philip Nunn" userId="fa7a87c72fbbc093" providerId="LiveId" clId="{AE5566A9-27AC-40F4-B4C9-2448B6EAA298}" dt="2021-08-07T11:34:20.931" v="150" actId="27636"/>
          <ac:spMkLst>
            <pc:docMk/>
            <pc:sldMk cId="1847172909" sldId="288"/>
            <ac:spMk id="3" creationId="{7D6DF520-3CDA-4071-B353-C338D57DB872}"/>
          </ac:spMkLst>
        </pc:spChg>
      </pc:sldChg>
      <pc:sldChg chg="addSp delSp modSp new del mod">
        <pc:chgData name="Philip Nunn" userId="fa7a87c72fbbc093" providerId="LiveId" clId="{AE5566A9-27AC-40F4-B4C9-2448B6EAA298}" dt="2021-08-07T14:32:51.811" v="491" actId="2696"/>
        <pc:sldMkLst>
          <pc:docMk/>
          <pc:sldMk cId="1784646289" sldId="289"/>
        </pc:sldMkLst>
        <pc:spChg chg="mod">
          <ac:chgData name="Philip Nunn" userId="fa7a87c72fbbc093" providerId="LiveId" clId="{AE5566A9-27AC-40F4-B4C9-2448B6EAA298}" dt="2021-08-07T11:33:43.427" v="148" actId="20577"/>
          <ac:spMkLst>
            <pc:docMk/>
            <pc:sldMk cId="1784646289" sldId="289"/>
            <ac:spMk id="2" creationId="{4A1C35FB-C31F-46D1-A69F-2D22C91500DD}"/>
          </ac:spMkLst>
        </pc:spChg>
        <pc:spChg chg="del">
          <ac:chgData name="Philip Nunn" userId="fa7a87c72fbbc093" providerId="LiveId" clId="{AE5566A9-27AC-40F4-B4C9-2448B6EAA298}" dt="2021-08-07T12:04:05.962" v="275" actId="931"/>
          <ac:spMkLst>
            <pc:docMk/>
            <pc:sldMk cId="1784646289" sldId="289"/>
            <ac:spMk id="3" creationId="{DAA085C0-3BCC-487E-912D-33E8A0F79026}"/>
          </ac:spMkLst>
        </pc:spChg>
        <pc:picChg chg="add mod ord">
          <ac:chgData name="Philip Nunn" userId="fa7a87c72fbbc093" providerId="LiveId" clId="{AE5566A9-27AC-40F4-B4C9-2448B6EAA298}" dt="2021-08-07T12:05:00.997" v="288" actId="1076"/>
          <ac:picMkLst>
            <pc:docMk/>
            <pc:sldMk cId="1784646289" sldId="289"/>
            <ac:picMk id="6" creationId="{F67616B3-034E-4E90-93C9-0CC496DC4474}"/>
          </ac:picMkLst>
        </pc:picChg>
        <pc:picChg chg="add del mod">
          <ac:chgData name="Philip Nunn" userId="fa7a87c72fbbc093" providerId="LiveId" clId="{AE5566A9-27AC-40F4-B4C9-2448B6EAA298}" dt="2021-08-07T14:08:31.994" v="324" actId="21"/>
          <ac:picMkLst>
            <pc:docMk/>
            <pc:sldMk cId="1784646289" sldId="289"/>
            <ac:picMk id="8" creationId="{AEBBEC76-B036-4E75-B30A-2369FC8EAF08}"/>
          </ac:picMkLst>
        </pc:picChg>
        <pc:picChg chg="add del mod">
          <ac:chgData name="Philip Nunn" userId="fa7a87c72fbbc093" providerId="LiveId" clId="{AE5566A9-27AC-40F4-B4C9-2448B6EAA298}" dt="2021-08-07T14:28:13.123" v="436" actId="21"/>
          <ac:picMkLst>
            <pc:docMk/>
            <pc:sldMk cId="1784646289" sldId="289"/>
            <ac:picMk id="10" creationId="{63DB2A17-10A3-4B45-84A1-54FC6CDE7F18}"/>
          </ac:picMkLst>
        </pc:picChg>
        <pc:picChg chg="add mod">
          <ac:chgData name="Philip Nunn" userId="fa7a87c72fbbc093" providerId="LiveId" clId="{AE5566A9-27AC-40F4-B4C9-2448B6EAA298}" dt="2021-08-07T12:05:38.858" v="293" actId="1076"/>
          <ac:picMkLst>
            <pc:docMk/>
            <pc:sldMk cId="1784646289" sldId="289"/>
            <ac:picMk id="12" creationId="{CE32142C-96F7-4B02-89AA-D55F42810842}"/>
          </ac:picMkLst>
        </pc:picChg>
      </pc:sldChg>
      <pc:sldChg chg="addSp delSp modSp new mod">
        <pc:chgData name="Philip Nunn" userId="fa7a87c72fbbc093" providerId="LiveId" clId="{AE5566A9-27AC-40F4-B4C9-2448B6EAA298}" dt="2021-08-07T14:32:35.084" v="486" actId="20577"/>
        <pc:sldMkLst>
          <pc:docMk/>
          <pc:sldMk cId="1674214291" sldId="290"/>
        </pc:sldMkLst>
        <pc:spChg chg="del">
          <ac:chgData name="Philip Nunn" userId="fa7a87c72fbbc093" providerId="LiveId" clId="{AE5566A9-27AC-40F4-B4C9-2448B6EAA298}" dt="2021-08-07T11:35:04.984" v="162" actId="21"/>
          <ac:spMkLst>
            <pc:docMk/>
            <pc:sldMk cId="1674214291" sldId="290"/>
            <ac:spMk id="2" creationId="{C1DFD701-1F85-4892-80D4-5E879EBCA42E}"/>
          </ac:spMkLst>
        </pc:spChg>
        <pc:spChg chg="mod">
          <ac:chgData name="Philip Nunn" userId="fa7a87c72fbbc093" providerId="LiveId" clId="{AE5566A9-27AC-40F4-B4C9-2448B6EAA298}" dt="2021-08-07T14:32:35.084" v="486" actId="20577"/>
          <ac:spMkLst>
            <pc:docMk/>
            <pc:sldMk cId="1674214291" sldId="290"/>
            <ac:spMk id="3" creationId="{48903EAB-A465-40C2-B85F-BA041E02D6E7}"/>
          </ac:spMkLst>
        </pc:spChg>
        <pc:picChg chg="add mod">
          <ac:chgData name="Philip Nunn" userId="fa7a87c72fbbc093" providerId="LiveId" clId="{AE5566A9-27AC-40F4-B4C9-2448B6EAA298}" dt="2021-08-07T14:30:41.041" v="469" actId="1076"/>
          <ac:picMkLst>
            <pc:docMk/>
            <pc:sldMk cId="1674214291" sldId="290"/>
            <ac:picMk id="2" creationId="{A13039A2-5ECE-4FB5-9773-51E433434E12}"/>
          </ac:picMkLst>
        </pc:picChg>
        <pc:picChg chg="add del">
          <ac:chgData name="Philip Nunn" userId="fa7a87c72fbbc093" providerId="LiveId" clId="{AE5566A9-27AC-40F4-B4C9-2448B6EAA298}" dt="2021-08-07T14:31:11.181" v="472" actId="21"/>
          <ac:picMkLst>
            <pc:docMk/>
            <pc:sldMk cId="1674214291" sldId="290"/>
            <ac:picMk id="6" creationId="{0607E15C-3DA9-41C0-A4C4-80F80BCA11EF}"/>
          </ac:picMkLst>
        </pc:picChg>
      </pc:sldChg>
      <pc:sldChg chg="addSp delSp modSp new mod ord">
        <pc:chgData name="Philip Nunn" userId="fa7a87c72fbbc093" providerId="LiveId" clId="{AE5566A9-27AC-40F4-B4C9-2448B6EAA298}" dt="2021-08-07T14:42:15.322" v="632"/>
        <pc:sldMkLst>
          <pc:docMk/>
          <pc:sldMk cId="3695256854" sldId="291"/>
        </pc:sldMkLst>
        <pc:spChg chg="del mod">
          <ac:chgData name="Philip Nunn" userId="fa7a87c72fbbc093" providerId="LiveId" clId="{AE5566A9-27AC-40F4-B4C9-2448B6EAA298}" dt="2021-08-07T14:41:48.664" v="626" actId="21"/>
          <ac:spMkLst>
            <pc:docMk/>
            <pc:sldMk cId="3695256854" sldId="291"/>
            <ac:spMk id="2" creationId="{621A3AD4-1965-4AFB-BF6D-6DA3D050FF96}"/>
          </ac:spMkLst>
        </pc:spChg>
        <pc:spChg chg="del">
          <ac:chgData name="Philip Nunn" userId="fa7a87c72fbbc093" providerId="LiveId" clId="{AE5566A9-27AC-40F4-B4C9-2448B6EAA298}" dt="2021-08-07T14:33:36.219" v="498"/>
          <ac:spMkLst>
            <pc:docMk/>
            <pc:sldMk cId="3695256854" sldId="291"/>
            <ac:spMk id="3" creationId="{CF584717-C02C-48F1-AF39-8A1144C1F4B4}"/>
          </ac:spMkLst>
        </pc:spChg>
        <pc:spChg chg="add del mod">
          <ac:chgData name="Philip Nunn" userId="fa7a87c72fbbc093" providerId="LiveId" clId="{AE5566A9-27AC-40F4-B4C9-2448B6EAA298}" dt="2021-08-07T14:41:51.831" v="627" actId="21"/>
          <ac:spMkLst>
            <pc:docMk/>
            <pc:sldMk cId="3695256854" sldId="291"/>
            <ac:spMk id="7" creationId="{A951B820-EFB5-46C4-897A-21BE8B1A9716}"/>
          </ac:spMkLst>
        </pc:spChg>
        <pc:spChg chg="add del mod">
          <ac:chgData name="Philip Nunn" userId="fa7a87c72fbbc093" providerId="LiveId" clId="{AE5566A9-27AC-40F4-B4C9-2448B6EAA298}" dt="2021-08-07T14:41:54.992" v="628" actId="21"/>
          <ac:spMkLst>
            <pc:docMk/>
            <pc:sldMk cId="3695256854" sldId="291"/>
            <ac:spMk id="10" creationId="{1F2A3669-1CDF-4AAC-B6B9-B811E386B99F}"/>
          </ac:spMkLst>
        </pc:spChg>
        <pc:picChg chg="add del mod">
          <ac:chgData name="Philip Nunn" userId="fa7a87c72fbbc093" providerId="LiveId" clId="{AE5566A9-27AC-40F4-B4C9-2448B6EAA298}" dt="2021-08-07T14:41:26.694" v="622" actId="21"/>
          <ac:picMkLst>
            <pc:docMk/>
            <pc:sldMk cId="3695256854" sldId="291"/>
            <ac:picMk id="5" creationId="{5C613AAA-512C-469B-BFE8-3FB53E36D5AF}"/>
          </ac:picMkLst>
        </pc:picChg>
        <pc:picChg chg="add mod">
          <ac:chgData name="Philip Nunn" userId="fa7a87c72fbbc093" providerId="LiveId" clId="{AE5566A9-27AC-40F4-B4C9-2448B6EAA298}" dt="2021-08-07T14:33:52.761" v="504" actId="1076"/>
          <ac:picMkLst>
            <pc:docMk/>
            <pc:sldMk cId="3695256854" sldId="291"/>
            <ac:picMk id="6" creationId="{D0D455B2-0266-427A-93A9-36EE62CCD3B8}"/>
          </ac:picMkLst>
        </pc:picChg>
        <pc:picChg chg="add mod">
          <ac:chgData name="Philip Nunn" userId="fa7a87c72fbbc093" providerId="LiveId" clId="{AE5566A9-27AC-40F4-B4C9-2448B6EAA298}" dt="2021-08-07T14:42:00.410" v="630" actId="1076"/>
          <ac:picMkLst>
            <pc:docMk/>
            <pc:sldMk cId="3695256854" sldId="291"/>
            <ac:picMk id="8" creationId="{5323256F-A9B8-4B49-9C64-15BC80721F8D}"/>
          </ac:picMkLst>
        </pc:picChg>
      </pc:sldChg>
      <pc:sldChg chg="addSp delSp modSp add del mod ord">
        <pc:chgData name="Philip Nunn" userId="fa7a87c72fbbc093" providerId="LiveId" clId="{AE5566A9-27AC-40F4-B4C9-2448B6EAA298}" dt="2021-08-07T14:36:02.205" v="582" actId="2696"/>
        <pc:sldMkLst>
          <pc:docMk/>
          <pc:sldMk cId="3584080619" sldId="292"/>
        </pc:sldMkLst>
        <pc:spChg chg="add del mod">
          <ac:chgData name="Philip Nunn" userId="fa7a87c72fbbc093" providerId="LiveId" clId="{AE5566A9-27AC-40F4-B4C9-2448B6EAA298}" dt="2021-08-07T12:02:25.978" v="268" actId="21"/>
          <ac:spMkLst>
            <pc:docMk/>
            <pc:sldMk cId="3584080619" sldId="292"/>
            <ac:spMk id="6" creationId="{7AA304E2-F76E-492C-B5C9-A217C9BFBC9E}"/>
          </ac:spMkLst>
        </pc:spChg>
        <pc:picChg chg="del mod">
          <ac:chgData name="Philip Nunn" userId="fa7a87c72fbbc093" providerId="LiveId" clId="{AE5566A9-27AC-40F4-B4C9-2448B6EAA298}" dt="2021-08-07T14:33:10.457" v="492" actId="21"/>
          <ac:picMkLst>
            <pc:docMk/>
            <pc:sldMk cId="3584080619" sldId="292"/>
            <ac:picMk id="5" creationId="{4A0CCF09-D282-453A-93C7-CFC7CB279B71}"/>
          </ac:picMkLst>
        </pc:picChg>
        <pc:picChg chg="del mod">
          <ac:chgData name="Philip Nunn" userId="fa7a87c72fbbc093" providerId="LiveId" clId="{AE5566A9-27AC-40F4-B4C9-2448B6EAA298}" dt="2021-08-07T12:02:22.803" v="267" actId="21"/>
          <ac:picMkLst>
            <pc:docMk/>
            <pc:sldMk cId="3584080619" sldId="292"/>
            <ac:picMk id="7" creationId="{5E5057AA-C7CF-4D17-9EC6-F88120412D16}"/>
          </ac:picMkLst>
        </pc:picChg>
        <pc:picChg chg="add mod">
          <ac:chgData name="Philip Nunn" userId="fa7a87c72fbbc093" providerId="LiveId" clId="{AE5566A9-27AC-40F4-B4C9-2448B6EAA298}" dt="2021-08-07T12:02:19.639" v="266" actId="1076"/>
          <ac:picMkLst>
            <pc:docMk/>
            <pc:sldMk cId="3584080619" sldId="292"/>
            <ac:picMk id="9" creationId="{B88239BB-1EAE-44DF-9EA1-1AB74BC9854F}"/>
          </ac:picMkLst>
        </pc:picChg>
      </pc:sldChg>
      <pc:sldChg chg="addSp modSp add del mod setBg">
        <pc:chgData name="Philip Nunn" userId="fa7a87c72fbbc093" providerId="LiveId" clId="{AE5566A9-27AC-40F4-B4C9-2448B6EAA298}" dt="2021-08-07T14:06:52.229" v="311" actId="2696"/>
        <pc:sldMkLst>
          <pc:docMk/>
          <pc:sldMk cId="7328534" sldId="293"/>
        </pc:sldMkLst>
        <pc:spChg chg="mod">
          <ac:chgData name="Philip Nunn" userId="fa7a87c72fbbc093" providerId="LiveId" clId="{AE5566A9-27AC-40F4-B4C9-2448B6EAA298}" dt="2021-08-07T14:06:07.258" v="304" actId="26606"/>
          <ac:spMkLst>
            <pc:docMk/>
            <pc:sldMk cId="7328534" sldId="293"/>
            <ac:spMk id="2" creationId="{82C22DA5-AE92-457C-A1DF-B9F3EA580C91}"/>
          </ac:spMkLst>
        </pc:spChg>
        <pc:spChg chg="mod ord">
          <ac:chgData name="Philip Nunn" userId="fa7a87c72fbbc093" providerId="LiveId" clId="{AE5566A9-27AC-40F4-B4C9-2448B6EAA298}" dt="2021-08-07T14:06:07.258" v="304" actId="26606"/>
          <ac:spMkLst>
            <pc:docMk/>
            <pc:sldMk cId="7328534" sldId="293"/>
            <ac:spMk id="4" creationId="{EA91BE3B-A80E-4F4B-9EF3-0B6FE4265EF8}"/>
          </ac:spMkLst>
        </pc:spChg>
        <pc:spChg chg="add">
          <ac:chgData name="Philip Nunn" userId="fa7a87c72fbbc093" providerId="LiveId" clId="{AE5566A9-27AC-40F4-B4C9-2448B6EAA298}" dt="2021-08-07T14:06:07.258" v="304" actId="26606"/>
          <ac:spMkLst>
            <pc:docMk/>
            <pc:sldMk cId="7328534" sldId="293"/>
            <ac:spMk id="15" creationId="{9D3A9E89-033E-4C4A-8C41-416DABFFD307}"/>
          </ac:spMkLst>
        </pc:spChg>
        <pc:spChg chg="add">
          <ac:chgData name="Philip Nunn" userId="fa7a87c72fbbc093" providerId="LiveId" clId="{AE5566A9-27AC-40F4-B4C9-2448B6EAA298}" dt="2021-08-07T14:06:07.258" v="304" actId="26606"/>
          <ac:spMkLst>
            <pc:docMk/>
            <pc:sldMk cId="7328534" sldId="293"/>
            <ac:spMk id="17" creationId="{86293361-111E-427D-8E5B-256944AC8395}"/>
          </ac:spMkLst>
        </pc:spChg>
        <pc:spChg chg="add">
          <ac:chgData name="Philip Nunn" userId="fa7a87c72fbbc093" providerId="LiveId" clId="{AE5566A9-27AC-40F4-B4C9-2448B6EAA298}" dt="2021-08-07T14:06:07.258" v="304" actId="26606"/>
          <ac:spMkLst>
            <pc:docMk/>
            <pc:sldMk cId="7328534" sldId="293"/>
            <ac:spMk id="41" creationId="{78907291-9D6D-4740-81DB-441477BCA279}"/>
          </ac:spMkLst>
        </pc:spChg>
        <pc:grpChg chg="add">
          <ac:chgData name="Philip Nunn" userId="fa7a87c72fbbc093" providerId="LiveId" clId="{AE5566A9-27AC-40F4-B4C9-2448B6EAA298}" dt="2021-08-07T14:06:07.258" v="304" actId="26606"/>
          <ac:grpSpMkLst>
            <pc:docMk/>
            <pc:sldMk cId="7328534" sldId="293"/>
            <ac:grpSpMk id="19" creationId="{9A19A3F5-314C-46CC-8695-7C6BFCACFE8C}"/>
          </ac:grpSpMkLst>
        </pc:grpChg>
        <pc:picChg chg="mod">
          <ac:chgData name="Philip Nunn" userId="fa7a87c72fbbc093" providerId="LiveId" clId="{AE5566A9-27AC-40F4-B4C9-2448B6EAA298}" dt="2021-08-07T14:06:07.258" v="304" actId="26606"/>
          <ac:picMkLst>
            <pc:docMk/>
            <pc:sldMk cId="7328534" sldId="293"/>
            <ac:picMk id="6" creationId="{7D7F033F-5574-4D28-A3C2-0B628D7D6415}"/>
          </ac:picMkLst>
        </pc:picChg>
        <pc:picChg chg="mod">
          <ac:chgData name="Philip Nunn" userId="fa7a87c72fbbc093" providerId="LiveId" clId="{AE5566A9-27AC-40F4-B4C9-2448B6EAA298}" dt="2021-08-07T14:06:37.271" v="307" actId="1076"/>
          <ac:picMkLst>
            <pc:docMk/>
            <pc:sldMk cId="7328534" sldId="293"/>
            <ac:picMk id="10" creationId="{44752F90-9874-40E6-ABFA-7ED3F24A2BC7}"/>
          </ac:picMkLst>
        </pc:picChg>
      </pc:sldChg>
      <pc:sldChg chg="addSp modSp new del mod">
        <pc:chgData name="Philip Nunn" userId="fa7a87c72fbbc093" providerId="LiveId" clId="{AE5566A9-27AC-40F4-B4C9-2448B6EAA298}" dt="2021-08-07T14:37:24.432" v="585" actId="2696"/>
        <pc:sldMkLst>
          <pc:docMk/>
          <pc:sldMk cId="922125839" sldId="293"/>
        </pc:sldMkLst>
        <pc:spChg chg="mod">
          <ac:chgData name="Philip Nunn" userId="fa7a87c72fbbc093" providerId="LiveId" clId="{AE5566A9-27AC-40F4-B4C9-2448B6EAA298}" dt="2021-08-07T14:08:47.357" v="326" actId="121"/>
          <ac:spMkLst>
            <pc:docMk/>
            <pc:sldMk cId="922125839" sldId="293"/>
            <ac:spMk id="2" creationId="{31FC4953-C937-4FD8-9ACE-3AFB33480040}"/>
          </ac:spMkLst>
        </pc:spChg>
        <pc:spChg chg="mod">
          <ac:chgData name="Philip Nunn" userId="fa7a87c72fbbc093" providerId="LiveId" clId="{AE5566A9-27AC-40F4-B4C9-2448B6EAA298}" dt="2021-08-07T14:08:51.856" v="327" actId="1076"/>
          <ac:spMkLst>
            <pc:docMk/>
            <pc:sldMk cId="922125839" sldId="293"/>
            <ac:spMk id="3" creationId="{F7C54469-6B31-4E17-8D2D-AA48F7A780BB}"/>
          </ac:spMkLst>
        </pc:spChg>
        <pc:picChg chg="add mod">
          <ac:chgData name="Philip Nunn" userId="fa7a87c72fbbc093" providerId="LiveId" clId="{AE5566A9-27AC-40F4-B4C9-2448B6EAA298}" dt="2021-08-07T14:08:56.027" v="329" actId="1076"/>
          <ac:picMkLst>
            <pc:docMk/>
            <pc:sldMk cId="922125839" sldId="293"/>
            <ac:picMk id="5" creationId="{E4DF3448-0D71-4A41-9E4B-D7924BBD2D7C}"/>
          </ac:picMkLst>
        </pc:picChg>
      </pc:sldChg>
      <pc:sldChg chg="addSp modSp add mod setBg">
        <pc:chgData name="Philip Nunn" userId="fa7a87c72fbbc093" providerId="LiveId" clId="{AE5566A9-27AC-40F4-B4C9-2448B6EAA298}" dt="2021-08-07T14:09:46.128" v="335" actId="27636"/>
        <pc:sldMkLst>
          <pc:docMk/>
          <pc:sldMk cId="2632150195" sldId="294"/>
        </pc:sldMkLst>
        <pc:spChg chg="mod">
          <ac:chgData name="Philip Nunn" userId="fa7a87c72fbbc093" providerId="LiveId" clId="{AE5566A9-27AC-40F4-B4C9-2448B6EAA298}" dt="2021-08-07T14:09:18.136" v="331" actId="26606"/>
          <ac:spMkLst>
            <pc:docMk/>
            <pc:sldMk cId="2632150195" sldId="294"/>
            <ac:spMk id="2" creationId="{31FC4953-C937-4FD8-9ACE-3AFB33480040}"/>
          </ac:spMkLst>
        </pc:spChg>
        <pc:spChg chg="mod">
          <ac:chgData name="Philip Nunn" userId="fa7a87c72fbbc093" providerId="LiveId" clId="{AE5566A9-27AC-40F4-B4C9-2448B6EAA298}" dt="2021-08-07T14:09:46.128" v="335" actId="27636"/>
          <ac:spMkLst>
            <pc:docMk/>
            <pc:sldMk cId="2632150195" sldId="294"/>
            <ac:spMk id="3" creationId="{F7C54469-6B31-4E17-8D2D-AA48F7A780BB}"/>
          </ac:spMkLst>
        </pc:spChg>
        <pc:spChg chg="mod ord">
          <ac:chgData name="Philip Nunn" userId="fa7a87c72fbbc093" providerId="LiveId" clId="{AE5566A9-27AC-40F4-B4C9-2448B6EAA298}" dt="2021-08-07T14:09:18.136" v="331" actId="26606"/>
          <ac:spMkLst>
            <pc:docMk/>
            <pc:sldMk cId="2632150195" sldId="294"/>
            <ac:spMk id="4" creationId="{7E6FA915-9088-436B-984D-B096CC9B0AF2}"/>
          </ac:spMkLst>
        </pc:spChg>
        <pc:spChg chg="add">
          <ac:chgData name="Philip Nunn" userId="fa7a87c72fbbc093" providerId="LiveId" clId="{AE5566A9-27AC-40F4-B4C9-2448B6EAA298}" dt="2021-08-07T14:09:18.136" v="331" actId="26606"/>
          <ac:spMkLst>
            <pc:docMk/>
            <pc:sldMk cId="2632150195" sldId="294"/>
            <ac:spMk id="10" creationId="{F13C74B1-5B17-4795-BED0-7140497B445A}"/>
          </ac:spMkLst>
        </pc:spChg>
        <pc:spChg chg="add">
          <ac:chgData name="Philip Nunn" userId="fa7a87c72fbbc093" providerId="LiveId" clId="{AE5566A9-27AC-40F4-B4C9-2448B6EAA298}" dt="2021-08-07T14:09:18.136" v="331" actId="26606"/>
          <ac:spMkLst>
            <pc:docMk/>
            <pc:sldMk cId="2632150195" sldId="294"/>
            <ac:spMk id="12" creationId="{D4974D33-8DC5-464E-8C6D-BE58F0669C17}"/>
          </ac:spMkLst>
        </pc:spChg>
        <pc:picChg chg="mod">
          <ac:chgData name="Philip Nunn" userId="fa7a87c72fbbc093" providerId="LiveId" clId="{AE5566A9-27AC-40F4-B4C9-2448B6EAA298}" dt="2021-08-07T14:09:18.136" v="331" actId="26606"/>
          <ac:picMkLst>
            <pc:docMk/>
            <pc:sldMk cId="2632150195" sldId="294"/>
            <ac:picMk id="5" creationId="{E4DF3448-0D71-4A41-9E4B-D7924BBD2D7C}"/>
          </ac:picMkLst>
        </pc:picChg>
      </pc:sldChg>
      <pc:sldChg chg="addSp delSp modSp add del mod">
        <pc:chgData name="Philip Nunn" userId="fa7a87c72fbbc093" providerId="LiveId" clId="{AE5566A9-27AC-40F4-B4C9-2448B6EAA298}" dt="2021-08-07T14:06:50.578" v="310" actId="2696"/>
        <pc:sldMkLst>
          <pc:docMk/>
          <pc:sldMk cId="3476321266" sldId="294"/>
        </pc:sldMkLst>
        <pc:picChg chg="add mod">
          <ac:chgData name="Philip Nunn" userId="fa7a87c72fbbc093" providerId="LiveId" clId="{AE5566A9-27AC-40F4-B4C9-2448B6EAA298}" dt="2021-08-07T14:06:46.720" v="309" actId="1076"/>
          <ac:picMkLst>
            <pc:docMk/>
            <pc:sldMk cId="3476321266" sldId="294"/>
            <ac:picMk id="7" creationId="{DA8A14BB-A5C8-4D2B-A2AC-F6094804EA4B}"/>
          </ac:picMkLst>
        </pc:picChg>
        <pc:picChg chg="del">
          <ac:chgData name="Philip Nunn" userId="fa7a87c72fbbc093" providerId="LiveId" clId="{AE5566A9-27AC-40F4-B4C9-2448B6EAA298}" dt="2021-08-07T14:06:26.158" v="306" actId="21"/>
          <ac:picMkLst>
            <pc:docMk/>
            <pc:sldMk cId="3476321266" sldId="294"/>
            <ac:picMk id="10" creationId="{44752F90-9874-40E6-ABFA-7ED3F24A2BC7}"/>
          </ac:picMkLst>
        </pc:picChg>
      </pc:sldChg>
      <pc:sldChg chg="add del">
        <pc:chgData name="Philip Nunn" userId="fa7a87c72fbbc093" providerId="LiveId" clId="{AE5566A9-27AC-40F4-B4C9-2448B6EAA298}" dt="2021-08-07T14:11:53.940" v="348" actId="2696"/>
        <pc:sldMkLst>
          <pc:docMk/>
          <pc:sldMk cId="2117096841" sldId="295"/>
        </pc:sldMkLst>
      </pc:sldChg>
      <pc:sldChg chg="addSp delSp modSp new mod ord">
        <pc:chgData name="Philip Nunn" userId="fa7a87c72fbbc093" providerId="LiveId" clId="{AE5566A9-27AC-40F4-B4C9-2448B6EAA298}" dt="2021-08-07T14:38:19.330" v="596" actId="20577"/>
        <pc:sldMkLst>
          <pc:docMk/>
          <pc:sldMk cId="2895554552" sldId="295"/>
        </pc:sldMkLst>
        <pc:spChg chg="del">
          <ac:chgData name="Philip Nunn" userId="fa7a87c72fbbc093" providerId="LiveId" clId="{AE5566A9-27AC-40F4-B4C9-2448B6EAA298}" dt="2021-08-07T14:12:28.527" v="354" actId="21"/>
          <ac:spMkLst>
            <pc:docMk/>
            <pc:sldMk cId="2895554552" sldId="295"/>
            <ac:spMk id="2" creationId="{FD4F69EE-3DA2-4B52-95FB-73D2FA522022}"/>
          </ac:spMkLst>
        </pc:spChg>
        <pc:spChg chg="mod">
          <ac:chgData name="Philip Nunn" userId="fa7a87c72fbbc093" providerId="LiveId" clId="{AE5566A9-27AC-40F4-B4C9-2448B6EAA298}" dt="2021-08-07T14:38:19.330" v="596" actId="20577"/>
          <ac:spMkLst>
            <pc:docMk/>
            <pc:sldMk cId="2895554552" sldId="295"/>
            <ac:spMk id="3" creationId="{3DE05BBF-237F-4EE9-A50F-7985544BE7A3}"/>
          </ac:spMkLst>
        </pc:spChg>
        <pc:picChg chg="add mod">
          <ac:chgData name="Philip Nunn" userId="fa7a87c72fbbc093" providerId="LiveId" clId="{AE5566A9-27AC-40F4-B4C9-2448B6EAA298}" dt="2021-08-07T14:38:02.724" v="589"/>
          <ac:picMkLst>
            <pc:docMk/>
            <pc:sldMk cId="2895554552" sldId="295"/>
            <ac:picMk id="5" creationId="{3A156232-A550-4AE5-8A1B-7BBC43F5DEEC}"/>
          </ac:picMkLst>
        </pc:picChg>
      </pc:sldChg>
      <pc:sldChg chg="addSp modSp new mod setBg">
        <pc:chgData name="Philip Nunn" userId="fa7a87c72fbbc093" providerId="LiveId" clId="{AE5566A9-27AC-40F4-B4C9-2448B6EAA298}" dt="2021-08-07T14:38:53.921" v="601" actId="14100"/>
        <pc:sldMkLst>
          <pc:docMk/>
          <pc:sldMk cId="2066467192" sldId="296"/>
        </pc:sldMkLst>
        <pc:spChg chg="mod">
          <ac:chgData name="Philip Nunn" userId="fa7a87c72fbbc093" providerId="LiveId" clId="{AE5566A9-27AC-40F4-B4C9-2448B6EAA298}" dt="2021-08-07T14:15:32.766" v="382" actId="26606"/>
          <ac:spMkLst>
            <pc:docMk/>
            <pc:sldMk cId="2066467192" sldId="296"/>
            <ac:spMk id="2" creationId="{B1197FB3-D892-4C32-A2EB-F407CB18580F}"/>
          </ac:spMkLst>
        </pc:spChg>
        <pc:spChg chg="mod">
          <ac:chgData name="Philip Nunn" userId="fa7a87c72fbbc093" providerId="LiveId" clId="{AE5566A9-27AC-40F4-B4C9-2448B6EAA298}" dt="2021-08-07T14:38:53.921" v="601" actId="14100"/>
          <ac:spMkLst>
            <pc:docMk/>
            <pc:sldMk cId="2066467192" sldId="296"/>
            <ac:spMk id="3" creationId="{6D6766ED-FE2D-463E-977C-8E0C0D9BE543}"/>
          </ac:spMkLst>
        </pc:spChg>
        <pc:spChg chg="mod ord">
          <ac:chgData name="Philip Nunn" userId="fa7a87c72fbbc093" providerId="LiveId" clId="{AE5566A9-27AC-40F4-B4C9-2448B6EAA298}" dt="2021-08-07T14:15:32.766" v="382" actId="26606"/>
          <ac:spMkLst>
            <pc:docMk/>
            <pc:sldMk cId="2066467192" sldId="296"/>
            <ac:spMk id="4" creationId="{004EB5B7-79F5-422E-A316-8CF4B5CB9869}"/>
          </ac:spMkLst>
        </pc:spChg>
        <pc:spChg chg="add">
          <ac:chgData name="Philip Nunn" userId="fa7a87c72fbbc093" providerId="LiveId" clId="{AE5566A9-27AC-40F4-B4C9-2448B6EAA298}" dt="2021-08-07T14:15:32.766" v="382" actId="26606"/>
          <ac:spMkLst>
            <pc:docMk/>
            <pc:sldMk cId="2066467192" sldId="296"/>
            <ac:spMk id="11" creationId="{F13C74B1-5B17-4795-BED0-7140497B445A}"/>
          </ac:spMkLst>
        </pc:spChg>
        <pc:spChg chg="add">
          <ac:chgData name="Philip Nunn" userId="fa7a87c72fbbc093" providerId="LiveId" clId="{AE5566A9-27AC-40F4-B4C9-2448B6EAA298}" dt="2021-08-07T14:15:32.766" v="382" actId="26606"/>
          <ac:spMkLst>
            <pc:docMk/>
            <pc:sldMk cId="2066467192" sldId="296"/>
            <ac:spMk id="13" creationId="{D4974D33-8DC5-464E-8C6D-BE58F0669C17}"/>
          </ac:spMkLst>
        </pc:spChg>
        <pc:picChg chg="add mod">
          <ac:chgData name="Philip Nunn" userId="fa7a87c72fbbc093" providerId="LiveId" clId="{AE5566A9-27AC-40F4-B4C9-2448B6EAA298}" dt="2021-08-07T14:16:02.772" v="385" actId="1076"/>
          <ac:picMkLst>
            <pc:docMk/>
            <pc:sldMk cId="2066467192" sldId="296"/>
            <ac:picMk id="6" creationId="{501593D6-74C7-42CC-8497-778DF38A2642}"/>
          </ac:picMkLst>
        </pc:picChg>
      </pc:sldChg>
      <pc:sldChg chg="addSp delSp modSp new mod setBg">
        <pc:chgData name="Philip Nunn" userId="fa7a87c72fbbc093" providerId="LiveId" clId="{AE5566A9-27AC-40F4-B4C9-2448B6EAA298}" dt="2021-08-07T14:40:25.793" v="620" actId="1076"/>
        <pc:sldMkLst>
          <pc:docMk/>
          <pc:sldMk cId="2550538224" sldId="297"/>
        </pc:sldMkLst>
        <pc:spChg chg="mod">
          <ac:chgData name="Philip Nunn" userId="fa7a87c72fbbc093" providerId="LiveId" clId="{AE5566A9-27AC-40F4-B4C9-2448B6EAA298}" dt="2021-08-07T14:27:08.113" v="429" actId="26606"/>
          <ac:spMkLst>
            <pc:docMk/>
            <pc:sldMk cId="2550538224" sldId="297"/>
            <ac:spMk id="2" creationId="{663A6BD4-49E9-46AF-91B3-074693BC5EA1}"/>
          </ac:spMkLst>
        </pc:spChg>
        <pc:spChg chg="mod ord">
          <ac:chgData name="Philip Nunn" userId="fa7a87c72fbbc093" providerId="LiveId" clId="{AE5566A9-27AC-40F4-B4C9-2448B6EAA298}" dt="2021-08-07T14:40:25.793" v="620" actId="1076"/>
          <ac:spMkLst>
            <pc:docMk/>
            <pc:sldMk cId="2550538224" sldId="297"/>
            <ac:spMk id="3" creationId="{FED04353-2995-40F6-9934-4E32FFA68F39}"/>
          </ac:spMkLst>
        </pc:spChg>
        <pc:spChg chg="mod ord">
          <ac:chgData name="Philip Nunn" userId="fa7a87c72fbbc093" providerId="LiveId" clId="{AE5566A9-27AC-40F4-B4C9-2448B6EAA298}" dt="2021-08-07T14:27:08.113" v="429" actId="26606"/>
          <ac:spMkLst>
            <pc:docMk/>
            <pc:sldMk cId="2550538224" sldId="297"/>
            <ac:spMk id="4" creationId="{2B5C238C-73DE-47D7-BE4C-C13E9354B699}"/>
          </ac:spMkLst>
        </pc:spChg>
        <pc:spChg chg="add del">
          <ac:chgData name="Philip Nunn" userId="fa7a87c72fbbc093" providerId="LiveId" clId="{AE5566A9-27AC-40F4-B4C9-2448B6EAA298}" dt="2021-08-07T14:27:08.118" v="430" actId="26606"/>
          <ac:spMkLst>
            <pc:docMk/>
            <pc:sldMk cId="2550538224" sldId="297"/>
            <ac:spMk id="11" creationId="{F13C74B1-5B17-4795-BED0-7140497B445A}"/>
          </ac:spMkLst>
        </pc:spChg>
        <pc:spChg chg="add del">
          <ac:chgData name="Philip Nunn" userId="fa7a87c72fbbc093" providerId="LiveId" clId="{AE5566A9-27AC-40F4-B4C9-2448B6EAA298}" dt="2021-08-07T14:27:08.118" v="430" actId="26606"/>
          <ac:spMkLst>
            <pc:docMk/>
            <pc:sldMk cId="2550538224" sldId="297"/>
            <ac:spMk id="13" creationId="{D4974D33-8DC5-464E-8C6D-BE58F0669C17}"/>
          </ac:spMkLst>
        </pc:spChg>
        <pc:spChg chg="add del">
          <ac:chgData name="Philip Nunn" userId="fa7a87c72fbbc093" providerId="LiveId" clId="{AE5566A9-27AC-40F4-B4C9-2448B6EAA298}" dt="2021-08-07T14:26:33.132" v="423" actId="26606"/>
          <ac:spMkLst>
            <pc:docMk/>
            <pc:sldMk cId="2550538224" sldId="297"/>
            <ac:spMk id="18" creationId="{F13C74B1-5B17-4795-BED0-7140497B445A}"/>
          </ac:spMkLst>
        </pc:spChg>
        <pc:spChg chg="add del">
          <ac:chgData name="Philip Nunn" userId="fa7a87c72fbbc093" providerId="LiveId" clId="{AE5566A9-27AC-40F4-B4C9-2448B6EAA298}" dt="2021-08-07T14:26:33.132" v="423" actId="26606"/>
          <ac:spMkLst>
            <pc:docMk/>
            <pc:sldMk cId="2550538224" sldId="297"/>
            <ac:spMk id="20" creationId="{D4974D33-8DC5-464E-8C6D-BE58F0669C17}"/>
          </ac:spMkLst>
        </pc:spChg>
        <pc:spChg chg="add del">
          <ac:chgData name="Philip Nunn" userId="fa7a87c72fbbc093" providerId="LiveId" clId="{AE5566A9-27AC-40F4-B4C9-2448B6EAA298}" dt="2021-08-07T14:26:33.676" v="425" actId="26606"/>
          <ac:spMkLst>
            <pc:docMk/>
            <pc:sldMk cId="2550538224" sldId="297"/>
            <ac:spMk id="22" creationId="{55D4142C-5077-457F-A6AD-3FECFDB39685}"/>
          </ac:spMkLst>
        </pc:spChg>
        <pc:spChg chg="add del">
          <ac:chgData name="Philip Nunn" userId="fa7a87c72fbbc093" providerId="LiveId" clId="{AE5566A9-27AC-40F4-B4C9-2448B6EAA298}" dt="2021-08-07T14:26:33.676" v="425" actId="26606"/>
          <ac:spMkLst>
            <pc:docMk/>
            <pc:sldMk cId="2550538224" sldId="297"/>
            <ac:spMk id="23" creationId="{8FC9BE17-9A7B-462D-AE50-3D8777387304}"/>
          </ac:spMkLst>
        </pc:spChg>
        <pc:spChg chg="add del">
          <ac:chgData name="Philip Nunn" userId="fa7a87c72fbbc093" providerId="LiveId" clId="{AE5566A9-27AC-40F4-B4C9-2448B6EAA298}" dt="2021-08-07T14:26:33.676" v="425" actId="26606"/>
          <ac:spMkLst>
            <pc:docMk/>
            <pc:sldMk cId="2550538224" sldId="297"/>
            <ac:spMk id="24" creationId="{7A5F0580-5EE9-419F-96EE-B6529EF6E7D0}"/>
          </ac:spMkLst>
        </pc:spChg>
        <pc:spChg chg="add del">
          <ac:chgData name="Philip Nunn" userId="fa7a87c72fbbc093" providerId="LiveId" clId="{AE5566A9-27AC-40F4-B4C9-2448B6EAA298}" dt="2021-08-07T14:26:33.676" v="425" actId="26606"/>
          <ac:spMkLst>
            <pc:docMk/>
            <pc:sldMk cId="2550538224" sldId="297"/>
            <ac:spMk id="25" creationId="{3EBE8569-6AEC-4B8C-8D53-2DE337CDBA65}"/>
          </ac:spMkLst>
        </pc:spChg>
        <pc:spChg chg="add del">
          <ac:chgData name="Philip Nunn" userId="fa7a87c72fbbc093" providerId="LiveId" clId="{AE5566A9-27AC-40F4-B4C9-2448B6EAA298}" dt="2021-08-07T14:26:44.448" v="427" actId="26606"/>
          <ac:spMkLst>
            <pc:docMk/>
            <pc:sldMk cId="2550538224" sldId="297"/>
            <ac:spMk id="27" creationId="{E8A8EAB8-D2FF-444D-B34B-7D32F106AD0E}"/>
          </ac:spMkLst>
        </pc:spChg>
        <pc:spChg chg="add del">
          <ac:chgData name="Philip Nunn" userId="fa7a87c72fbbc093" providerId="LiveId" clId="{AE5566A9-27AC-40F4-B4C9-2448B6EAA298}" dt="2021-08-07T14:27:08.113" v="429" actId="26606"/>
          <ac:spMkLst>
            <pc:docMk/>
            <pc:sldMk cId="2550538224" sldId="297"/>
            <ac:spMk id="31" creationId="{2C61293E-6EBE-43EF-A52C-9BEBFD7679D4}"/>
          </ac:spMkLst>
        </pc:spChg>
        <pc:spChg chg="add del">
          <ac:chgData name="Philip Nunn" userId="fa7a87c72fbbc093" providerId="LiveId" clId="{AE5566A9-27AC-40F4-B4C9-2448B6EAA298}" dt="2021-08-07T14:27:08.113" v="429" actId="26606"/>
          <ac:spMkLst>
            <pc:docMk/>
            <pc:sldMk cId="2550538224" sldId="297"/>
            <ac:spMk id="32" creationId="{21540236-BFD5-4A9D-8840-4703E7F76825}"/>
          </ac:spMkLst>
        </pc:spChg>
        <pc:spChg chg="add">
          <ac:chgData name="Philip Nunn" userId="fa7a87c72fbbc093" providerId="LiveId" clId="{AE5566A9-27AC-40F4-B4C9-2448B6EAA298}" dt="2021-08-07T14:27:08.118" v="430" actId="26606"/>
          <ac:spMkLst>
            <pc:docMk/>
            <pc:sldMk cId="2550538224" sldId="297"/>
            <ac:spMk id="34" creationId="{F13C74B1-5B17-4795-BED0-7140497B445A}"/>
          </ac:spMkLst>
        </pc:spChg>
        <pc:spChg chg="add">
          <ac:chgData name="Philip Nunn" userId="fa7a87c72fbbc093" providerId="LiveId" clId="{AE5566A9-27AC-40F4-B4C9-2448B6EAA298}" dt="2021-08-07T14:27:08.118" v="430" actId="26606"/>
          <ac:spMkLst>
            <pc:docMk/>
            <pc:sldMk cId="2550538224" sldId="297"/>
            <ac:spMk id="35" creationId="{D4974D33-8DC5-464E-8C6D-BE58F0669C17}"/>
          </ac:spMkLst>
        </pc:spChg>
        <pc:picChg chg="add mod ord">
          <ac:chgData name="Philip Nunn" userId="fa7a87c72fbbc093" providerId="LiveId" clId="{AE5566A9-27AC-40F4-B4C9-2448B6EAA298}" dt="2021-08-07T14:27:17.918" v="432" actId="1076"/>
          <ac:picMkLst>
            <pc:docMk/>
            <pc:sldMk cId="2550538224" sldId="297"/>
            <ac:picMk id="6" creationId="{B329D483-DA9E-4102-88F6-2C350FEEF6E9}"/>
          </ac:picMkLst>
        </pc:picChg>
        <pc:cxnChg chg="add del">
          <ac:chgData name="Philip Nunn" userId="fa7a87c72fbbc093" providerId="LiveId" clId="{AE5566A9-27AC-40F4-B4C9-2448B6EAA298}" dt="2021-08-07T14:26:44.448" v="427" actId="26606"/>
          <ac:cxnSpMkLst>
            <pc:docMk/>
            <pc:sldMk cId="2550538224" sldId="297"/>
            <ac:cxnSpMk id="28" creationId="{EEA38897-7BA3-4408-8083-3235339C4A60}"/>
          </ac:cxnSpMkLst>
        </pc:cxnChg>
        <pc:cxnChg chg="add del">
          <ac:chgData name="Philip Nunn" userId="fa7a87c72fbbc093" providerId="LiveId" clId="{AE5566A9-27AC-40F4-B4C9-2448B6EAA298}" dt="2021-08-07T14:26:44.448" v="427" actId="26606"/>
          <ac:cxnSpMkLst>
            <pc:docMk/>
            <pc:sldMk cId="2550538224" sldId="297"/>
            <ac:cxnSpMk id="29" creationId="{F11AD06B-AB20-4097-8606-5DA00DBACE88}"/>
          </ac:cxnSpMkLst>
        </pc:cxnChg>
      </pc:sldChg>
      <pc:sldChg chg="modSp add mod">
        <pc:chgData name="Philip Nunn" userId="fa7a87c72fbbc093" providerId="LiveId" clId="{AE5566A9-27AC-40F4-B4C9-2448B6EAA298}" dt="2021-08-07T14:32:45.632" v="490" actId="6549"/>
        <pc:sldMkLst>
          <pc:docMk/>
          <pc:sldMk cId="3563054295" sldId="298"/>
        </pc:sldMkLst>
        <pc:spChg chg="mod">
          <ac:chgData name="Philip Nunn" userId="fa7a87c72fbbc093" providerId="LiveId" clId="{AE5566A9-27AC-40F4-B4C9-2448B6EAA298}" dt="2021-08-07T14:32:45.632" v="490" actId="6549"/>
          <ac:spMkLst>
            <pc:docMk/>
            <pc:sldMk cId="3563054295" sldId="298"/>
            <ac:spMk id="3" creationId="{48903EAB-A465-40C2-B85F-BA041E02D6E7}"/>
          </ac:spMkLst>
        </pc:spChg>
      </pc:sldChg>
      <pc:sldChg chg="new del">
        <pc:chgData name="Philip Nunn" userId="fa7a87c72fbbc093" providerId="LiveId" clId="{AE5566A9-27AC-40F4-B4C9-2448B6EAA298}" dt="2021-08-07T14:42:17.597" v="633" actId="2696"/>
        <pc:sldMkLst>
          <pc:docMk/>
          <pc:sldMk cId="87512112" sldId="299"/>
        </pc:sldMkLst>
      </pc:sldChg>
      <pc:sldChg chg="delSp modSp add mod">
        <pc:chgData name="Philip Nunn" userId="fa7a87c72fbbc093" providerId="LiveId" clId="{AE5566A9-27AC-40F4-B4C9-2448B6EAA298}" dt="2021-08-07T14:45:02.914" v="670" actId="20577"/>
        <pc:sldMkLst>
          <pc:docMk/>
          <pc:sldMk cId="2648175650" sldId="300"/>
        </pc:sldMkLst>
        <pc:spChg chg="mod">
          <ac:chgData name="Philip Nunn" userId="fa7a87c72fbbc093" providerId="LiveId" clId="{AE5566A9-27AC-40F4-B4C9-2448B6EAA298}" dt="2021-08-07T14:43:14.626" v="662" actId="1076"/>
          <ac:spMkLst>
            <pc:docMk/>
            <pc:sldMk cId="2648175650" sldId="300"/>
            <ac:spMk id="2" creationId="{621A3AD4-1965-4AFB-BF6D-6DA3D050FF96}"/>
          </ac:spMkLst>
        </pc:spChg>
        <pc:spChg chg="mod">
          <ac:chgData name="Philip Nunn" userId="fa7a87c72fbbc093" providerId="LiveId" clId="{AE5566A9-27AC-40F4-B4C9-2448B6EAA298}" dt="2021-08-07T14:45:02.914" v="670" actId="20577"/>
          <ac:spMkLst>
            <pc:docMk/>
            <pc:sldMk cId="2648175650" sldId="300"/>
            <ac:spMk id="7" creationId="{A951B820-EFB5-46C4-897A-21BE8B1A9716}"/>
          </ac:spMkLst>
        </pc:spChg>
        <pc:picChg chg="del mod">
          <ac:chgData name="Philip Nunn" userId="fa7a87c72fbbc093" providerId="LiveId" clId="{AE5566A9-27AC-40F4-B4C9-2448B6EAA298}" dt="2021-08-07T14:42:22.401" v="635" actId="21"/>
          <ac:picMkLst>
            <pc:docMk/>
            <pc:sldMk cId="2648175650" sldId="300"/>
            <ac:picMk id="8" creationId="{5323256F-A9B8-4B49-9C64-15BC80721F8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D39E2CA-0DE7-489D-B063-E148EAB2B1C1}" type="datetimeFigureOut">
              <a:rPr lang="nl-NL" smtClean="0"/>
              <a:t>7-8-2021</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68E395E-8590-4C17-9E32-DC08C709E398}" type="slidenum">
              <a:rPr lang="nl-NL" smtClean="0"/>
              <a:t>‹nr.›</a:t>
            </a:fld>
            <a:endParaRPr lang="nl-NL"/>
          </a:p>
        </p:txBody>
      </p:sp>
    </p:spTree>
    <p:extLst>
      <p:ext uri="{BB962C8B-B14F-4D97-AF65-F5344CB8AC3E}">
        <p14:creationId xmlns:p14="http://schemas.microsoft.com/office/powerpoint/2010/main" val="616759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8E395E-8590-4C17-9E32-DC08C709E398}" type="slidenum">
              <a:rPr lang="nl-NL" smtClean="0"/>
              <a:t>6</a:t>
            </a:fld>
            <a:endParaRPr lang="nl-NL"/>
          </a:p>
        </p:txBody>
      </p:sp>
    </p:spTree>
    <p:extLst>
      <p:ext uri="{BB962C8B-B14F-4D97-AF65-F5344CB8AC3E}">
        <p14:creationId xmlns:p14="http://schemas.microsoft.com/office/powerpoint/2010/main" val="3271623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8E395E-8590-4C17-9E32-DC08C709E398}" type="slidenum">
              <a:rPr lang="nl-NL" smtClean="0"/>
              <a:t>7</a:t>
            </a:fld>
            <a:endParaRPr lang="nl-NL"/>
          </a:p>
        </p:txBody>
      </p:sp>
    </p:spTree>
    <p:extLst>
      <p:ext uri="{BB962C8B-B14F-4D97-AF65-F5344CB8AC3E}">
        <p14:creationId xmlns:p14="http://schemas.microsoft.com/office/powerpoint/2010/main" val="2006445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0B94933-8636-4BB9-AFCD-0D52DA6CB236}" type="datetime1">
              <a:rPr lang="nl-NL" smtClean="0"/>
              <a:t>7-8-2021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D271E3-1F9D-4C2B-AB9A-4937F6C0041C}" type="slidenum">
              <a:rPr lang="nl-NL" smtClean="0"/>
              <a:t>‹nr.›</a:t>
            </a:fld>
            <a:endParaRPr lang="nl-NL"/>
          </a:p>
        </p:txBody>
      </p:sp>
    </p:spTree>
    <p:extLst>
      <p:ext uri="{BB962C8B-B14F-4D97-AF65-F5344CB8AC3E}">
        <p14:creationId xmlns:p14="http://schemas.microsoft.com/office/powerpoint/2010/main" val="338543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57B8C15-9E3D-4071-A867-A68BBD43F02E}" type="datetime1">
              <a:rPr lang="nl-NL" smtClean="0"/>
              <a:t>7-8-2021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D271E3-1F9D-4C2B-AB9A-4937F6C0041C}" type="slidenum">
              <a:rPr lang="nl-NL" smtClean="0"/>
              <a:t>‹nr.›</a:t>
            </a:fld>
            <a:endParaRPr lang="nl-NL"/>
          </a:p>
        </p:txBody>
      </p:sp>
    </p:spTree>
    <p:extLst>
      <p:ext uri="{BB962C8B-B14F-4D97-AF65-F5344CB8AC3E}">
        <p14:creationId xmlns:p14="http://schemas.microsoft.com/office/powerpoint/2010/main" val="828695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63EEB60-CFE3-4252-BF4A-66633AB10DED}" type="datetime1">
              <a:rPr lang="nl-NL" smtClean="0"/>
              <a:t>7-8-2021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D271E3-1F9D-4C2B-AB9A-4937F6C0041C}" type="slidenum">
              <a:rPr lang="nl-NL" smtClean="0"/>
              <a:t>‹nr.›</a:t>
            </a:fld>
            <a:endParaRPr lang="nl-NL"/>
          </a:p>
        </p:txBody>
      </p:sp>
    </p:spTree>
    <p:extLst>
      <p:ext uri="{BB962C8B-B14F-4D97-AF65-F5344CB8AC3E}">
        <p14:creationId xmlns:p14="http://schemas.microsoft.com/office/powerpoint/2010/main" val="183724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8C4BC0E-4709-4296-8918-A1C893F6C501}" type="datetime1">
              <a:rPr lang="nl-NL" smtClean="0"/>
              <a:t>7-8-2021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D271E3-1F9D-4C2B-AB9A-4937F6C0041C}" type="slidenum">
              <a:rPr lang="nl-NL" smtClean="0"/>
              <a:t>‹nr.›</a:t>
            </a:fld>
            <a:endParaRPr lang="nl-NL"/>
          </a:p>
        </p:txBody>
      </p:sp>
    </p:spTree>
    <p:extLst>
      <p:ext uri="{BB962C8B-B14F-4D97-AF65-F5344CB8AC3E}">
        <p14:creationId xmlns:p14="http://schemas.microsoft.com/office/powerpoint/2010/main" val="39097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762E8D1-CA9B-49DA-9A21-9FB1A63C546A}" type="datetime1">
              <a:rPr lang="nl-NL" smtClean="0"/>
              <a:t>7-8-2021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D271E3-1F9D-4C2B-AB9A-4937F6C0041C}" type="slidenum">
              <a:rPr lang="nl-NL" smtClean="0"/>
              <a:t>‹nr.›</a:t>
            </a:fld>
            <a:endParaRPr lang="nl-NL"/>
          </a:p>
        </p:txBody>
      </p:sp>
    </p:spTree>
    <p:extLst>
      <p:ext uri="{BB962C8B-B14F-4D97-AF65-F5344CB8AC3E}">
        <p14:creationId xmlns:p14="http://schemas.microsoft.com/office/powerpoint/2010/main" val="2980073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FD566BB-55B4-4204-BAFC-151CF42B7A10}" type="datetime1">
              <a:rPr lang="nl-NL" smtClean="0"/>
              <a:t>7-8-2021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D271E3-1F9D-4C2B-AB9A-4937F6C0041C}" type="slidenum">
              <a:rPr lang="nl-NL" smtClean="0"/>
              <a:t>‹nr.›</a:t>
            </a:fld>
            <a:endParaRPr lang="nl-NL"/>
          </a:p>
        </p:txBody>
      </p:sp>
    </p:spTree>
    <p:extLst>
      <p:ext uri="{BB962C8B-B14F-4D97-AF65-F5344CB8AC3E}">
        <p14:creationId xmlns:p14="http://schemas.microsoft.com/office/powerpoint/2010/main" val="88734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FBBCFFC-FEBC-4BAB-A405-2A1965AD9FF6}" type="datetime1">
              <a:rPr lang="nl-NL" smtClean="0"/>
              <a:t>7-8-2021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7D271E3-1F9D-4C2B-AB9A-4937F6C0041C}" type="slidenum">
              <a:rPr lang="nl-NL" smtClean="0"/>
              <a:t>‹nr.›</a:t>
            </a:fld>
            <a:endParaRPr lang="nl-NL"/>
          </a:p>
        </p:txBody>
      </p:sp>
    </p:spTree>
    <p:extLst>
      <p:ext uri="{BB962C8B-B14F-4D97-AF65-F5344CB8AC3E}">
        <p14:creationId xmlns:p14="http://schemas.microsoft.com/office/powerpoint/2010/main" val="179730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0CD725E-C475-495D-B0D4-13A9BB46F629}" type="datetime1">
              <a:rPr lang="nl-NL" smtClean="0"/>
              <a:t>7-8-2021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7D271E3-1F9D-4C2B-AB9A-4937F6C0041C}" type="slidenum">
              <a:rPr lang="nl-NL" smtClean="0"/>
              <a:t>‹nr.›</a:t>
            </a:fld>
            <a:endParaRPr lang="nl-NL"/>
          </a:p>
        </p:txBody>
      </p:sp>
    </p:spTree>
    <p:extLst>
      <p:ext uri="{BB962C8B-B14F-4D97-AF65-F5344CB8AC3E}">
        <p14:creationId xmlns:p14="http://schemas.microsoft.com/office/powerpoint/2010/main" val="141541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DFF37-5FEF-4A1B-B84D-427E35CE3746}" type="datetime1">
              <a:rPr lang="nl-NL" smtClean="0"/>
              <a:t>7-8-2021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7D271E3-1F9D-4C2B-AB9A-4937F6C0041C}" type="slidenum">
              <a:rPr lang="nl-NL" smtClean="0"/>
              <a:t>‹nr.›</a:t>
            </a:fld>
            <a:endParaRPr lang="nl-NL"/>
          </a:p>
        </p:txBody>
      </p:sp>
    </p:spTree>
    <p:extLst>
      <p:ext uri="{BB962C8B-B14F-4D97-AF65-F5344CB8AC3E}">
        <p14:creationId xmlns:p14="http://schemas.microsoft.com/office/powerpoint/2010/main" val="1378699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A8BA14C-83E6-4094-BDCA-9C1402287092}" type="datetime1">
              <a:rPr lang="nl-NL" smtClean="0"/>
              <a:t>7-8-2021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D271E3-1F9D-4C2B-AB9A-4937F6C0041C}" type="slidenum">
              <a:rPr lang="nl-NL" smtClean="0"/>
              <a:t>‹nr.›</a:t>
            </a:fld>
            <a:endParaRPr lang="nl-NL"/>
          </a:p>
        </p:txBody>
      </p:sp>
    </p:spTree>
    <p:extLst>
      <p:ext uri="{BB962C8B-B14F-4D97-AF65-F5344CB8AC3E}">
        <p14:creationId xmlns:p14="http://schemas.microsoft.com/office/powerpoint/2010/main" val="172319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584597E-02AF-4F45-8302-9DDECE561CEF}" type="datetime1">
              <a:rPr lang="nl-NL" smtClean="0"/>
              <a:t>7-8-2021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D271E3-1F9D-4C2B-AB9A-4937F6C0041C}" type="slidenum">
              <a:rPr lang="nl-NL" smtClean="0"/>
              <a:t>‹nr.›</a:t>
            </a:fld>
            <a:endParaRPr lang="nl-NL"/>
          </a:p>
        </p:txBody>
      </p:sp>
    </p:spTree>
    <p:extLst>
      <p:ext uri="{BB962C8B-B14F-4D97-AF65-F5344CB8AC3E}">
        <p14:creationId xmlns:p14="http://schemas.microsoft.com/office/powerpoint/2010/main" val="184465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6869B-1430-4FA1-9A5A-4A6183889819}" type="datetime1">
              <a:rPr lang="nl-NL" smtClean="0"/>
              <a:t>7-8-2021</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271E3-1F9D-4C2B-AB9A-4937F6C0041C}" type="slidenum">
              <a:rPr lang="nl-NL" smtClean="0"/>
              <a:t>‹nr.›</a:t>
            </a:fld>
            <a:endParaRPr lang="nl-NL"/>
          </a:p>
        </p:txBody>
      </p:sp>
    </p:spTree>
    <p:extLst>
      <p:ext uri="{BB962C8B-B14F-4D97-AF65-F5344CB8AC3E}">
        <p14:creationId xmlns:p14="http://schemas.microsoft.com/office/powerpoint/2010/main" val="8266244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tekst, persoon, person&#10;&#10;Automatisch gegenereerde beschrijving">
            <a:extLst>
              <a:ext uri="{FF2B5EF4-FFF2-40B4-BE49-F238E27FC236}">
                <a16:creationId xmlns:a16="http://schemas.microsoft.com/office/drawing/2014/main" id="{7BADBACD-932C-46C8-AA73-E530DCC3C35E}"/>
              </a:ext>
            </a:extLst>
          </p:cNvPr>
          <p:cNvPicPr>
            <a:picLocks noChangeAspect="1"/>
          </p:cNvPicPr>
          <p:nvPr/>
        </p:nvPicPr>
        <p:blipFill rotWithShape="1">
          <a:blip r:embed="rId2">
            <a:extLst>
              <a:ext uri="{28A0092B-C50C-407E-A947-70E740481C1C}">
                <a14:useLocalDpi xmlns:a14="http://schemas.microsoft.com/office/drawing/2010/main" val="0"/>
              </a:ext>
            </a:extLst>
          </a:blip>
          <a:srcRect r="-2" b="2556"/>
          <a:stretch/>
        </p:blipFill>
        <p:spPr>
          <a:xfrm>
            <a:off x="4573" y="0"/>
            <a:ext cx="6501383" cy="6857990"/>
          </a:xfrm>
          <a:prstGeom prst="rect">
            <a:avLst/>
          </a:prstGeom>
        </p:spPr>
      </p:pic>
      <p:sp>
        <p:nvSpPr>
          <p:cNvPr id="14" name="Rectangle 13">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91183" y="0"/>
            <a:ext cx="7052817"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5103B2CC-A099-405C-A385-14A19D9E7413}"/>
              </a:ext>
            </a:extLst>
          </p:cNvPr>
          <p:cNvSpPr>
            <a:spLocks noGrp="1"/>
          </p:cNvSpPr>
          <p:nvPr>
            <p:ph type="title"/>
          </p:nvPr>
        </p:nvSpPr>
        <p:spPr>
          <a:xfrm>
            <a:off x="5819014" y="771987"/>
            <a:ext cx="3017520" cy="3204134"/>
          </a:xfrm>
        </p:spPr>
        <p:txBody>
          <a:bodyPr vert="horz" lIns="91440" tIns="45720" rIns="91440" bIns="45720" rtlCol="0" anchor="b">
            <a:normAutofit/>
          </a:bodyPr>
          <a:lstStyle/>
          <a:p>
            <a:r>
              <a:rPr lang="en-US" sz="5400" dirty="0"/>
              <a:t>De brief van Paulus </a:t>
            </a:r>
            <a:r>
              <a:rPr lang="en-US" sz="5400" dirty="0" err="1"/>
              <a:t>aan</a:t>
            </a:r>
            <a:r>
              <a:rPr lang="en-US" sz="5400" dirty="0"/>
              <a:t> Titus</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79617"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8736" y="4546920"/>
            <a:ext cx="301752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kstvak 4">
            <a:extLst>
              <a:ext uri="{FF2B5EF4-FFF2-40B4-BE49-F238E27FC236}">
                <a16:creationId xmlns:a16="http://schemas.microsoft.com/office/drawing/2014/main" id="{32D05D06-B194-47F5-A2E8-4ECDA769BCCE}"/>
              </a:ext>
            </a:extLst>
          </p:cNvPr>
          <p:cNvSpPr txBox="1"/>
          <p:nvPr/>
        </p:nvSpPr>
        <p:spPr>
          <a:xfrm>
            <a:off x="5888736" y="4964417"/>
            <a:ext cx="3155576" cy="1354217"/>
          </a:xfrm>
          <a:prstGeom prst="rect">
            <a:avLst/>
          </a:prstGeom>
          <a:noFill/>
        </p:spPr>
        <p:txBody>
          <a:bodyPr wrap="square" rtlCol="0">
            <a:spAutoFit/>
          </a:bodyPr>
          <a:lstStyle/>
          <a:p>
            <a:pPr algn="ctr">
              <a:spcAft>
                <a:spcPts val="600"/>
              </a:spcAft>
            </a:pPr>
            <a:r>
              <a:rPr lang="nl-NL" sz="2400" dirty="0"/>
              <a:t>Philip Nunn</a:t>
            </a:r>
          </a:p>
          <a:p>
            <a:pPr algn="ctr">
              <a:spcAft>
                <a:spcPts val="600"/>
              </a:spcAft>
            </a:pPr>
            <a:r>
              <a:rPr lang="nl-NL" sz="2400" dirty="0"/>
              <a:t>De Bron</a:t>
            </a:r>
          </a:p>
          <a:p>
            <a:pPr algn="ctr">
              <a:spcAft>
                <a:spcPts val="600"/>
              </a:spcAft>
            </a:pPr>
            <a:r>
              <a:rPr lang="nl-NL" sz="2400" dirty="0"/>
              <a:t>8 augustus 2021</a:t>
            </a:r>
          </a:p>
        </p:txBody>
      </p:sp>
      <p:sp>
        <p:nvSpPr>
          <p:cNvPr id="4" name="Tekstvak 3">
            <a:extLst>
              <a:ext uri="{FF2B5EF4-FFF2-40B4-BE49-F238E27FC236}">
                <a16:creationId xmlns:a16="http://schemas.microsoft.com/office/drawing/2014/main" id="{DD29B66D-B570-47A3-94BF-19D30F0E7BAB}"/>
              </a:ext>
            </a:extLst>
          </p:cNvPr>
          <p:cNvSpPr txBox="1"/>
          <p:nvPr/>
        </p:nvSpPr>
        <p:spPr>
          <a:xfrm>
            <a:off x="99688" y="5284135"/>
            <a:ext cx="2410430" cy="923330"/>
          </a:xfrm>
          <a:prstGeom prst="rect">
            <a:avLst/>
          </a:prstGeom>
          <a:noFill/>
        </p:spPr>
        <p:txBody>
          <a:bodyPr wrap="square" rtlCol="0">
            <a:spAutoFit/>
          </a:bodyPr>
          <a:lstStyle/>
          <a:p>
            <a:r>
              <a:rPr lang="en-US" sz="36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Deel</a:t>
            </a: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p>
          <a:p>
            <a:endParaRPr lang="nl-NL" dirty="0"/>
          </a:p>
        </p:txBody>
      </p:sp>
    </p:spTree>
    <p:extLst>
      <p:ext uri="{BB962C8B-B14F-4D97-AF65-F5344CB8AC3E}">
        <p14:creationId xmlns:p14="http://schemas.microsoft.com/office/powerpoint/2010/main" val="286478781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8903EAB-A465-40C2-B85F-BA041E02D6E7}"/>
              </a:ext>
            </a:extLst>
          </p:cNvPr>
          <p:cNvSpPr>
            <a:spLocks noGrp="1"/>
          </p:cNvSpPr>
          <p:nvPr>
            <p:ph idx="1"/>
          </p:nvPr>
        </p:nvSpPr>
        <p:spPr>
          <a:xfrm>
            <a:off x="2753285" y="439271"/>
            <a:ext cx="6390715" cy="6212541"/>
          </a:xfrm>
        </p:spPr>
        <p:txBody>
          <a:bodyPr>
            <a:normAutofit fontScale="77500" lnSpcReduction="20000"/>
          </a:bodyPr>
          <a:lstStyle/>
          <a:p>
            <a:pPr marL="0" indent="0">
              <a:lnSpc>
                <a:spcPct val="150000"/>
              </a:lnSpc>
              <a:spcBef>
                <a:spcPts val="0"/>
              </a:spcBef>
              <a:buNone/>
            </a:pPr>
            <a:r>
              <a:rPr lang="nl-NL" sz="3600" b="1" dirty="0">
                <a:latin typeface="Arial" panose="020B0604020202020204" pitchFamily="34" charset="0"/>
                <a:cs typeface="Arial" panose="020B0604020202020204" pitchFamily="34" charset="0"/>
              </a:rPr>
              <a:t>(a) Omgaan met zijn gezin: </a:t>
            </a:r>
          </a:p>
          <a:p>
            <a:pPr marL="0" indent="0">
              <a:lnSpc>
                <a:spcPct val="150000"/>
              </a:lnSpc>
              <a:spcBef>
                <a:spcPts val="0"/>
              </a:spcBef>
              <a:buNone/>
            </a:pPr>
            <a:r>
              <a:rPr lang="nl-NL" sz="3100" b="1" dirty="0">
                <a:latin typeface="Arial" panose="020B0604020202020204" pitchFamily="34" charset="0"/>
                <a:cs typeface="Arial" panose="020B0604020202020204" pitchFamily="34" charset="0"/>
              </a:rPr>
              <a:t>Titus 1:6 </a:t>
            </a:r>
            <a:r>
              <a:rPr lang="nl-NL" sz="3100" dirty="0">
                <a:latin typeface="Arial" panose="020B0604020202020204" pitchFamily="34" charset="0"/>
                <a:cs typeface="Arial" panose="020B0604020202020204" pitchFamily="34" charset="0"/>
              </a:rPr>
              <a:t>“Zo iemand moet onberispelijk zijn, de man van één vrouw, gelovige kinderen hebben, die niet te beschuldigen zijn van losbandigheid of opstandigheid”</a:t>
            </a:r>
          </a:p>
          <a:p>
            <a:pPr marL="0" indent="0">
              <a:lnSpc>
                <a:spcPct val="150000"/>
              </a:lnSpc>
              <a:spcBef>
                <a:spcPts val="0"/>
              </a:spcBef>
              <a:buNone/>
            </a:pPr>
            <a:endParaRPr lang="nl-NL" sz="3000" b="1" dirty="0">
              <a:latin typeface="Arial" panose="020B0604020202020204" pitchFamily="34" charset="0"/>
              <a:cs typeface="Arial" panose="020B0604020202020204" pitchFamily="34" charset="0"/>
            </a:endParaRPr>
          </a:p>
          <a:p>
            <a:pPr marL="0" indent="0">
              <a:lnSpc>
                <a:spcPct val="150000"/>
              </a:lnSpc>
              <a:spcBef>
                <a:spcPts val="0"/>
              </a:spcBef>
              <a:buNone/>
            </a:pPr>
            <a:r>
              <a:rPr lang="nl-NL" sz="3600" b="1" dirty="0">
                <a:latin typeface="Arial" panose="020B0604020202020204" pitchFamily="34" charset="0"/>
                <a:cs typeface="Arial" panose="020B0604020202020204" pitchFamily="34" charset="0"/>
              </a:rPr>
              <a:t>(b) Omgaan met zichzelf:</a:t>
            </a:r>
          </a:p>
          <a:p>
            <a:pPr marL="0" indent="0">
              <a:lnSpc>
                <a:spcPct val="150000"/>
              </a:lnSpc>
              <a:spcBef>
                <a:spcPts val="0"/>
              </a:spcBef>
              <a:buNone/>
            </a:pPr>
            <a:r>
              <a:rPr lang="nl-NL" sz="3100" b="1" dirty="0">
                <a:latin typeface="Arial" panose="020B0604020202020204" pitchFamily="34" charset="0"/>
                <a:cs typeface="Arial" panose="020B0604020202020204" pitchFamily="34" charset="0"/>
              </a:rPr>
              <a:t>Titus 1:7 </a:t>
            </a:r>
            <a:r>
              <a:rPr lang="nl-NL" sz="3100" dirty="0">
                <a:latin typeface="Arial" panose="020B0604020202020204" pitchFamily="34" charset="0"/>
                <a:cs typeface="Arial" panose="020B0604020202020204" pitchFamily="34" charset="0"/>
              </a:rPr>
              <a:t>“Want een opziener moet onberispelijk zijn, als een beheerder van het huis van God, niet eigenzinnig, niet opvliegend, niet verslaafd aan wijn, niet vechtlustig, niet uit op oneerlijke winst”</a:t>
            </a:r>
          </a:p>
          <a:p>
            <a:pPr marL="0" indent="0">
              <a:buNone/>
            </a:pPr>
            <a:endParaRPr lang="nl-NL" dirty="0"/>
          </a:p>
        </p:txBody>
      </p:sp>
      <p:sp>
        <p:nvSpPr>
          <p:cNvPr id="4" name="Tijdelijke aanduiding voor dianummer 3">
            <a:extLst>
              <a:ext uri="{FF2B5EF4-FFF2-40B4-BE49-F238E27FC236}">
                <a16:creationId xmlns:a16="http://schemas.microsoft.com/office/drawing/2014/main" id="{9AF7D580-578B-49DB-A772-839ABB63F41F}"/>
              </a:ext>
            </a:extLst>
          </p:cNvPr>
          <p:cNvSpPr>
            <a:spLocks noGrp="1"/>
          </p:cNvSpPr>
          <p:nvPr>
            <p:ph type="sldNum" sz="quarter" idx="12"/>
          </p:nvPr>
        </p:nvSpPr>
        <p:spPr/>
        <p:txBody>
          <a:bodyPr/>
          <a:lstStyle/>
          <a:p>
            <a:fld id="{F7D271E3-1F9D-4C2B-AB9A-4937F6C0041C}" type="slidenum">
              <a:rPr lang="nl-NL" smtClean="0"/>
              <a:t>10</a:t>
            </a:fld>
            <a:endParaRPr lang="nl-NL"/>
          </a:p>
        </p:txBody>
      </p:sp>
      <p:pic>
        <p:nvPicPr>
          <p:cNvPr id="2" name="Afbeelding 1">
            <a:extLst>
              <a:ext uri="{FF2B5EF4-FFF2-40B4-BE49-F238E27FC236}">
                <a16:creationId xmlns:a16="http://schemas.microsoft.com/office/drawing/2014/main" id="{A13039A2-5ECE-4FB5-9773-51E433434E12}"/>
              </a:ext>
            </a:extLst>
          </p:cNvPr>
          <p:cNvPicPr>
            <a:picLocks noChangeAspect="1"/>
          </p:cNvPicPr>
          <p:nvPr/>
        </p:nvPicPr>
        <p:blipFill>
          <a:blip r:embed="rId2"/>
          <a:stretch>
            <a:fillRect/>
          </a:stretch>
        </p:blipFill>
        <p:spPr>
          <a:xfrm>
            <a:off x="-968188" y="0"/>
            <a:ext cx="3494472" cy="6861464"/>
          </a:xfrm>
          <a:prstGeom prst="rect">
            <a:avLst/>
          </a:prstGeom>
        </p:spPr>
      </p:pic>
    </p:spTree>
    <p:extLst>
      <p:ext uri="{BB962C8B-B14F-4D97-AF65-F5344CB8AC3E}">
        <p14:creationId xmlns:p14="http://schemas.microsoft.com/office/powerpoint/2010/main" val="1674214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8903EAB-A465-40C2-B85F-BA041E02D6E7}"/>
              </a:ext>
            </a:extLst>
          </p:cNvPr>
          <p:cNvSpPr>
            <a:spLocks noGrp="1"/>
          </p:cNvSpPr>
          <p:nvPr>
            <p:ph idx="1"/>
          </p:nvPr>
        </p:nvSpPr>
        <p:spPr>
          <a:xfrm>
            <a:off x="2753285" y="439271"/>
            <a:ext cx="6390715" cy="6212541"/>
          </a:xfrm>
        </p:spPr>
        <p:txBody>
          <a:bodyPr>
            <a:normAutofit fontScale="92500"/>
          </a:bodyPr>
          <a:lstStyle/>
          <a:p>
            <a:pPr marL="0" indent="0">
              <a:lnSpc>
                <a:spcPct val="150000"/>
              </a:lnSpc>
              <a:spcBef>
                <a:spcPts val="0"/>
              </a:spcBef>
              <a:buNone/>
            </a:pPr>
            <a:r>
              <a:rPr lang="nl-NL" sz="3000" b="1" dirty="0">
                <a:latin typeface="Arial" panose="020B0604020202020204" pitchFamily="34" charset="0"/>
                <a:cs typeface="Arial" panose="020B0604020202020204" pitchFamily="34" charset="0"/>
              </a:rPr>
              <a:t>(c) Omgaan met anderen:</a:t>
            </a:r>
          </a:p>
          <a:p>
            <a:pPr marL="0" indent="0">
              <a:lnSpc>
                <a:spcPct val="150000"/>
              </a:lnSpc>
              <a:spcBef>
                <a:spcPts val="0"/>
              </a:spcBef>
              <a:buNone/>
            </a:pPr>
            <a:r>
              <a:rPr lang="nl-NL" sz="2600" b="1" dirty="0">
                <a:latin typeface="Arial" panose="020B0604020202020204" pitchFamily="34" charset="0"/>
                <a:cs typeface="Arial" panose="020B0604020202020204" pitchFamily="34" charset="0"/>
              </a:rPr>
              <a:t>Titus 1:8 </a:t>
            </a:r>
            <a:r>
              <a:rPr lang="nl-NL" sz="2600" dirty="0">
                <a:latin typeface="Arial" panose="020B0604020202020204" pitchFamily="34" charset="0"/>
                <a:cs typeface="Arial" panose="020B0604020202020204" pitchFamily="34" charset="0"/>
              </a:rPr>
              <a:t>“maar gastvrij, goedwillend, bezonnen, rechtvaardig, heilig, beheerst”</a:t>
            </a:r>
          </a:p>
          <a:p>
            <a:pPr marL="0" indent="0">
              <a:lnSpc>
                <a:spcPct val="150000"/>
              </a:lnSpc>
              <a:spcBef>
                <a:spcPts val="0"/>
              </a:spcBef>
              <a:buNone/>
            </a:pPr>
            <a:endParaRPr lang="nl-NL" dirty="0">
              <a:latin typeface="Arial" panose="020B0604020202020204" pitchFamily="34" charset="0"/>
              <a:cs typeface="Arial" panose="020B0604020202020204" pitchFamily="34" charset="0"/>
            </a:endParaRPr>
          </a:p>
          <a:p>
            <a:pPr marL="0" indent="0">
              <a:lnSpc>
                <a:spcPct val="150000"/>
              </a:lnSpc>
              <a:spcBef>
                <a:spcPts val="0"/>
              </a:spcBef>
              <a:buNone/>
            </a:pPr>
            <a:r>
              <a:rPr lang="nl-NL" sz="3000" b="1" dirty="0">
                <a:latin typeface="Arial" panose="020B0604020202020204" pitchFamily="34" charset="0"/>
                <a:cs typeface="Arial" panose="020B0604020202020204" pitchFamily="34" charset="0"/>
              </a:rPr>
              <a:t>(d) Omgaan met Gods Woord:</a:t>
            </a:r>
          </a:p>
          <a:p>
            <a:pPr marL="0" indent="0">
              <a:lnSpc>
                <a:spcPct val="150000"/>
              </a:lnSpc>
              <a:spcBef>
                <a:spcPts val="0"/>
              </a:spcBef>
              <a:buNone/>
            </a:pPr>
            <a:r>
              <a:rPr lang="nl-NL" sz="2600" b="1" dirty="0">
                <a:latin typeface="Arial" panose="020B0604020202020204" pitchFamily="34" charset="0"/>
                <a:cs typeface="Arial" panose="020B0604020202020204" pitchFamily="34" charset="0"/>
              </a:rPr>
              <a:t>Titus 1:9 </a:t>
            </a:r>
            <a:r>
              <a:rPr lang="nl-NL" sz="2600" dirty="0">
                <a:latin typeface="Arial" panose="020B0604020202020204" pitchFamily="34" charset="0"/>
                <a:cs typeface="Arial" panose="020B0604020202020204" pitchFamily="34" charset="0"/>
              </a:rPr>
              <a:t>“Iemand die zich houdt aan het betrouwbare woord, dat overeenkomstig de leer is, zodat hij bij machte is anderen te bemoedigen door het gezonde onderwijs en ook de tegensprekers te weerleggen”</a:t>
            </a:r>
          </a:p>
          <a:p>
            <a:pPr marL="0" indent="0">
              <a:buNone/>
            </a:pPr>
            <a:endParaRPr lang="nl-NL" dirty="0"/>
          </a:p>
        </p:txBody>
      </p:sp>
      <p:sp>
        <p:nvSpPr>
          <p:cNvPr id="4" name="Tijdelijke aanduiding voor dianummer 3">
            <a:extLst>
              <a:ext uri="{FF2B5EF4-FFF2-40B4-BE49-F238E27FC236}">
                <a16:creationId xmlns:a16="http://schemas.microsoft.com/office/drawing/2014/main" id="{9AF7D580-578B-49DB-A772-839ABB63F41F}"/>
              </a:ext>
            </a:extLst>
          </p:cNvPr>
          <p:cNvSpPr>
            <a:spLocks noGrp="1"/>
          </p:cNvSpPr>
          <p:nvPr>
            <p:ph type="sldNum" sz="quarter" idx="12"/>
          </p:nvPr>
        </p:nvSpPr>
        <p:spPr/>
        <p:txBody>
          <a:bodyPr/>
          <a:lstStyle/>
          <a:p>
            <a:fld id="{F7D271E3-1F9D-4C2B-AB9A-4937F6C0041C}" type="slidenum">
              <a:rPr lang="nl-NL" smtClean="0"/>
              <a:t>11</a:t>
            </a:fld>
            <a:endParaRPr lang="nl-NL"/>
          </a:p>
        </p:txBody>
      </p:sp>
      <p:pic>
        <p:nvPicPr>
          <p:cNvPr id="2" name="Afbeelding 1">
            <a:extLst>
              <a:ext uri="{FF2B5EF4-FFF2-40B4-BE49-F238E27FC236}">
                <a16:creationId xmlns:a16="http://schemas.microsoft.com/office/drawing/2014/main" id="{A13039A2-5ECE-4FB5-9773-51E433434E12}"/>
              </a:ext>
            </a:extLst>
          </p:cNvPr>
          <p:cNvPicPr>
            <a:picLocks noChangeAspect="1"/>
          </p:cNvPicPr>
          <p:nvPr/>
        </p:nvPicPr>
        <p:blipFill>
          <a:blip r:embed="rId2"/>
          <a:stretch>
            <a:fillRect/>
          </a:stretch>
        </p:blipFill>
        <p:spPr>
          <a:xfrm>
            <a:off x="-968188" y="0"/>
            <a:ext cx="3494472" cy="6861464"/>
          </a:xfrm>
          <a:prstGeom prst="rect">
            <a:avLst/>
          </a:prstGeom>
        </p:spPr>
      </p:pic>
    </p:spTree>
    <p:extLst>
      <p:ext uri="{BB962C8B-B14F-4D97-AF65-F5344CB8AC3E}">
        <p14:creationId xmlns:p14="http://schemas.microsoft.com/office/powerpoint/2010/main" val="3563054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1A3AD4-1965-4AFB-BF6D-6DA3D050FF96}"/>
              </a:ext>
            </a:extLst>
          </p:cNvPr>
          <p:cNvSpPr>
            <a:spLocks noGrp="1"/>
          </p:cNvSpPr>
          <p:nvPr>
            <p:ph type="title"/>
          </p:nvPr>
        </p:nvSpPr>
        <p:spPr>
          <a:xfrm>
            <a:off x="5988424" y="557415"/>
            <a:ext cx="2526926" cy="1325563"/>
          </a:xfrm>
        </p:spPr>
        <p:txBody>
          <a:bodyPr/>
          <a:lstStyle/>
          <a:p>
            <a:pPr algn="r"/>
            <a:r>
              <a:rPr lang="nl-NL" dirty="0">
                <a:solidFill>
                  <a:srgbClr val="FF0000"/>
                </a:solidFill>
              </a:rPr>
              <a:t>Conclusie</a:t>
            </a:r>
          </a:p>
        </p:txBody>
      </p:sp>
      <p:pic>
        <p:nvPicPr>
          <p:cNvPr id="6" name="Tijdelijke aanduiding voor inhoud 5">
            <a:extLst>
              <a:ext uri="{FF2B5EF4-FFF2-40B4-BE49-F238E27FC236}">
                <a16:creationId xmlns:a16="http://schemas.microsoft.com/office/drawing/2014/main" id="{D0D455B2-0266-427A-93A9-36EE62CCD3B8}"/>
              </a:ext>
            </a:extLst>
          </p:cNvPr>
          <p:cNvPicPr>
            <a:picLocks noGrp="1" noChangeAspect="1"/>
          </p:cNvPicPr>
          <p:nvPr>
            <p:ph idx="1"/>
          </p:nvPr>
        </p:nvPicPr>
        <p:blipFill>
          <a:blip r:embed="rId2"/>
          <a:stretch>
            <a:fillRect/>
          </a:stretch>
        </p:blipFill>
        <p:spPr>
          <a:xfrm>
            <a:off x="4336187" y="2475040"/>
            <a:ext cx="4870566" cy="5073243"/>
          </a:xfrm>
          <a:prstGeom prst="rect">
            <a:avLst/>
          </a:prstGeom>
        </p:spPr>
      </p:pic>
      <p:sp>
        <p:nvSpPr>
          <p:cNvPr id="4" name="Tijdelijke aanduiding voor dianummer 3">
            <a:extLst>
              <a:ext uri="{FF2B5EF4-FFF2-40B4-BE49-F238E27FC236}">
                <a16:creationId xmlns:a16="http://schemas.microsoft.com/office/drawing/2014/main" id="{9C00C0BC-82BA-420A-8D62-64DB3F0F7141}"/>
              </a:ext>
            </a:extLst>
          </p:cNvPr>
          <p:cNvSpPr>
            <a:spLocks noGrp="1"/>
          </p:cNvSpPr>
          <p:nvPr>
            <p:ph type="sldNum" sz="quarter" idx="12"/>
          </p:nvPr>
        </p:nvSpPr>
        <p:spPr/>
        <p:txBody>
          <a:bodyPr/>
          <a:lstStyle/>
          <a:p>
            <a:fld id="{F7D271E3-1F9D-4C2B-AB9A-4937F6C0041C}" type="slidenum">
              <a:rPr lang="nl-NL" smtClean="0"/>
              <a:t>12</a:t>
            </a:fld>
            <a:endParaRPr lang="nl-NL"/>
          </a:p>
        </p:txBody>
      </p:sp>
      <p:sp>
        <p:nvSpPr>
          <p:cNvPr id="7" name="Tekstvak 6">
            <a:extLst>
              <a:ext uri="{FF2B5EF4-FFF2-40B4-BE49-F238E27FC236}">
                <a16:creationId xmlns:a16="http://schemas.microsoft.com/office/drawing/2014/main" id="{A951B820-EFB5-46C4-897A-21BE8B1A9716}"/>
              </a:ext>
            </a:extLst>
          </p:cNvPr>
          <p:cNvSpPr txBox="1"/>
          <p:nvPr/>
        </p:nvSpPr>
        <p:spPr>
          <a:xfrm>
            <a:off x="1134491" y="1821221"/>
            <a:ext cx="3536120" cy="3046988"/>
          </a:xfrm>
          <a:prstGeom prst="rect">
            <a:avLst/>
          </a:prstGeom>
          <a:noFill/>
        </p:spPr>
        <p:txBody>
          <a:bodyPr wrap="square" rtlCol="0">
            <a:spAutoFit/>
          </a:bodyPr>
          <a:lstStyle/>
          <a:p>
            <a:r>
              <a:rPr lang="nl-NL" sz="3200" dirty="0">
                <a:latin typeface="Arial" panose="020B0604020202020204" pitchFamily="34" charset="0"/>
                <a:cs typeface="Arial" panose="020B0604020202020204" pitchFamily="34" charset="0"/>
              </a:rPr>
              <a:t>1. Coachen?</a:t>
            </a:r>
          </a:p>
          <a:p>
            <a:endParaRPr lang="nl-NL" sz="3200" dirty="0">
              <a:latin typeface="Arial" panose="020B0604020202020204" pitchFamily="34" charset="0"/>
              <a:cs typeface="Arial" panose="020B0604020202020204" pitchFamily="34" charset="0"/>
            </a:endParaRPr>
          </a:p>
          <a:p>
            <a:r>
              <a:rPr lang="nl-NL" sz="3200" dirty="0">
                <a:latin typeface="Arial" panose="020B0604020202020204" pitchFamily="34" charset="0"/>
                <a:cs typeface="Arial" panose="020B0604020202020204" pitchFamily="34" charset="0"/>
              </a:rPr>
              <a:t>2. Cultuur?</a:t>
            </a:r>
          </a:p>
          <a:p>
            <a:endParaRPr lang="nl-NL" sz="3200" dirty="0">
              <a:latin typeface="Arial" panose="020B0604020202020204" pitchFamily="34" charset="0"/>
              <a:cs typeface="Arial" panose="020B0604020202020204" pitchFamily="34" charset="0"/>
            </a:endParaRPr>
          </a:p>
          <a:p>
            <a:r>
              <a:rPr lang="nl-NL" sz="3200" dirty="0">
                <a:latin typeface="Arial" panose="020B0604020202020204" pitchFamily="34" charset="0"/>
                <a:cs typeface="Arial" panose="020B0604020202020204" pitchFamily="34" charset="0"/>
              </a:rPr>
              <a:t>3. Mijn karakter en  </a:t>
            </a:r>
          </a:p>
          <a:p>
            <a:r>
              <a:rPr lang="nl-NL" sz="3200" dirty="0">
                <a:latin typeface="Arial" panose="020B0604020202020204" pitchFamily="34" charset="0"/>
                <a:cs typeface="Arial" panose="020B0604020202020204" pitchFamily="34" charset="0"/>
              </a:rPr>
              <a:t>    levenswandel?</a:t>
            </a:r>
          </a:p>
        </p:txBody>
      </p:sp>
    </p:spTree>
    <p:extLst>
      <p:ext uri="{BB962C8B-B14F-4D97-AF65-F5344CB8AC3E}">
        <p14:creationId xmlns:p14="http://schemas.microsoft.com/office/powerpoint/2010/main" val="264817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22DA5-AE92-457C-A1DF-B9F3EA580C91}"/>
              </a:ext>
            </a:extLst>
          </p:cNvPr>
          <p:cNvSpPr>
            <a:spLocks noGrp="1"/>
          </p:cNvSpPr>
          <p:nvPr>
            <p:ph type="title"/>
          </p:nvPr>
        </p:nvSpPr>
        <p:spPr/>
        <p:txBody>
          <a:bodyPr>
            <a:normAutofit/>
          </a:bodyPr>
          <a:lstStyle/>
          <a:p>
            <a:pPr algn="ctr"/>
            <a:r>
              <a:rPr lang="nl-NL"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1. De relatie </a:t>
            </a:r>
            <a:br>
              <a:rPr lang="nl-NL"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br>
            <a:r>
              <a:rPr lang="nl-NL"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tussen Paulus en Titus</a:t>
            </a:r>
            <a:endParaRPr lang="nl-NL" sz="4000" dirty="0"/>
          </a:p>
        </p:txBody>
      </p:sp>
      <p:pic>
        <p:nvPicPr>
          <p:cNvPr id="6" name="Tijdelijke aanduiding voor inhoud 5" descr="Afbeelding met tekst, persoon, person&#10;&#10;Automatisch gegenereerde beschrijving">
            <a:extLst>
              <a:ext uri="{FF2B5EF4-FFF2-40B4-BE49-F238E27FC236}">
                <a16:creationId xmlns:a16="http://schemas.microsoft.com/office/drawing/2014/main" id="{7D7F033F-5574-4D28-A3C2-0B628D7D64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4455459" y="1975280"/>
            <a:ext cx="4688540" cy="4882720"/>
          </a:xfrm>
        </p:spPr>
      </p:pic>
      <p:sp>
        <p:nvSpPr>
          <p:cNvPr id="4" name="Tijdelijke aanduiding voor dianummer 3">
            <a:extLst>
              <a:ext uri="{FF2B5EF4-FFF2-40B4-BE49-F238E27FC236}">
                <a16:creationId xmlns:a16="http://schemas.microsoft.com/office/drawing/2014/main" id="{EA91BE3B-A80E-4F4B-9EF3-0B6FE4265EF8}"/>
              </a:ext>
            </a:extLst>
          </p:cNvPr>
          <p:cNvSpPr>
            <a:spLocks noGrp="1"/>
          </p:cNvSpPr>
          <p:nvPr>
            <p:ph type="sldNum" sz="quarter" idx="12"/>
          </p:nvPr>
        </p:nvSpPr>
        <p:spPr/>
        <p:txBody>
          <a:bodyPr/>
          <a:lstStyle/>
          <a:p>
            <a:fld id="{F7D271E3-1F9D-4C2B-AB9A-4937F6C0041C}" type="slidenum">
              <a:rPr lang="nl-NL" smtClean="0"/>
              <a:t>2</a:t>
            </a:fld>
            <a:endParaRPr lang="nl-NL"/>
          </a:p>
        </p:txBody>
      </p:sp>
      <p:pic>
        <p:nvPicPr>
          <p:cNvPr id="10" name="Afbeelding 9">
            <a:extLst>
              <a:ext uri="{FF2B5EF4-FFF2-40B4-BE49-F238E27FC236}">
                <a16:creationId xmlns:a16="http://schemas.microsoft.com/office/drawing/2014/main" id="{44752F90-9874-40E6-ABFA-7ED3F24A2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7170" y="1975281"/>
            <a:ext cx="6430371" cy="4949418"/>
          </a:xfrm>
          <a:prstGeom prst="rect">
            <a:avLst/>
          </a:prstGeom>
        </p:spPr>
      </p:pic>
    </p:spTree>
    <p:extLst>
      <p:ext uri="{BB962C8B-B14F-4D97-AF65-F5344CB8AC3E}">
        <p14:creationId xmlns:p14="http://schemas.microsoft.com/office/powerpoint/2010/main" val="4268228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1FC4953-C937-4FD8-9ACE-3AFB33480040}"/>
              </a:ext>
            </a:extLst>
          </p:cNvPr>
          <p:cNvSpPr>
            <a:spLocks noGrp="1"/>
          </p:cNvSpPr>
          <p:nvPr>
            <p:ph type="title"/>
          </p:nvPr>
        </p:nvSpPr>
        <p:spPr>
          <a:xfrm>
            <a:off x="480060" y="325369"/>
            <a:ext cx="3276451" cy="1956841"/>
          </a:xfrm>
        </p:spPr>
        <p:txBody>
          <a:bodyPr anchor="b">
            <a:normAutofit/>
          </a:bodyPr>
          <a:lstStyle/>
          <a:p>
            <a:r>
              <a:rPr lang="nl-NL" sz="4700" b="1"/>
              <a:t>Les #1</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7C54469-6B31-4E17-8D2D-AA48F7A780BB}"/>
              </a:ext>
            </a:extLst>
          </p:cNvPr>
          <p:cNvSpPr>
            <a:spLocks noGrp="1"/>
          </p:cNvSpPr>
          <p:nvPr>
            <p:ph idx="1"/>
          </p:nvPr>
        </p:nvSpPr>
        <p:spPr>
          <a:xfrm>
            <a:off x="480060" y="2872899"/>
            <a:ext cx="3182691" cy="3320668"/>
          </a:xfrm>
        </p:spPr>
        <p:txBody>
          <a:bodyPr>
            <a:normAutofit fontScale="92500" lnSpcReduction="10000"/>
          </a:bodyPr>
          <a:lstStyle/>
          <a:p>
            <a:pPr marL="0" indent="0">
              <a:lnSpc>
                <a:spcPct val="110000"/>
              </a:lnSpc>
              <a:buNone/>
            </a:pPr>
            <a:r>
              <a:rPr lang="nl-NL" sz="3200" dirty="0">
                <a:effectLst/>
                <a:latin typeface="Arial" panose="020B0604020202020204" pitchFamily="34" charset="0"/>
                <a:ea typeface="Calibri" panose="020F0502020204030204" pitchFamily="34" charset="0"/>
                <a:cs typeface="Times New Roman" panose="02020603050405020304" pitchFamily="18" charset="0"/>
              </a:rPr>
              <a:t>We hebben ook vandaag gezonde geestelijke ‘vader-zoon’ en  ‘moeder-dochter’ relaties nodig.</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1900" dirty="0"/>
          </a:p>
        </p:txBody>
      </p:sp>
      <p:pic>
        <p:nvPicPr>
          <p:cNvPr id="5" name="Afbeelding 4" descr="Afbeelding met persoon, person, gebouw, bril&#10;&#10;Automatisch gegenereerde beschrijving">
            <a:extLst>
              <a:ext uri="{FF2B5EF4-FFF2-40B4-BE49-F238E27FC236}">
                <a16:creationId xmlns:a16="http://schemas.microsoft.com/office/drawing/2014/main" id="{E4DF3448-0D71-4A41-9E4B-D7924BBD2D7C}"/>
              </a:ext>
            </a:extLst>
          </p:cNvPr>
          <p:cNvPicPr>
            <a:picLocks noChangeAspect="1"/>
          </p:cNvPicPr>
          <p:nvPr/>
        </p:nvPicPr>
        <p:blipFill rotWithShape="1">
          <a:blip r:embed="rId2">
            <a:extLst>
              <a:ext uri="{28A0092B-C50C-407E-A947-70E740481C1C}">
                <a14:useLocalDpi xmlns:a14="http://schemas.microsoft.com/office/drawing/2010/main" val="0"/>
              </a:ext>
            </a:extLst>
          </a:blip>
          <a:srcRect l="24011" r="25775"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ijdelijke aanduiding voor dianummer 3">
            <a:extLst>
              <a:ext uri="{FF2B5EF4-FFF2-40B4-BE49-F238E27FC236}">
                <a16:creationId xmlns:a16="http://schemas.microsoft.com/office/drawing/2014/main" id="{7E6FA915-9088-436B-984D-B096CC9B0AF2}"/>
              </a:ext>
            </a:extLst>
          </p:cNvPr>
          <p:cNvSpPr>
            <a:spLocks noGrp="1"/>
          </p:cNvSpPr>
          <p:nvPr>
            <p:ph type="sldNum" sz="quarter" idx="12"/>
          </p:nvPr>
        </p:nvSpPr>
        <p:spPr>
          <a:xfrm>
            <a:off x="7829550" y="6356350"/>
            <a:ext cx="685800" cy="365125"/>
          </a:xfrm>
        </p:spPr>
        <p:txBody>
          <a:bodyPr>
            <a:normAutofit/>
          </a:bodyPr>
          <a:lstStyle/>
          <a:p>
            <a:pPr>
              <a:spcAft>
                <a:spcPts val="600"/>
              </a:spcAft>
            </a:pPr>
            <a:fld id="{F7D271E3-1F9D-4C2B-AB9A-4937F6C0041C}" type="slidenum">
              <a:rPr lang="nl-NL">
                <a:solidFill>
                  <a:srgbClr val="FFFFFF"/>
                </a:solidFill>
              </a:rPr>
              <a:pPr>
                <a:spcAft>
                  <a:spcPts val="600"/>
                </a:spcAft>
              </a:pPr>
              <a:t>3</a:t>
            </a:fld>
            <a:endParaRPr lang="nl-NL">
              <a:solidFill>
                <a:srgbClr val="FFFFFF"/>
              </a:solidFill>
            </a:endParaRPr>
          </a:p>
        </p:txBody>
      </p:sp>
    </p:spTree>
    <p:extLst>
      <p:ext uri="{BB962C8B-B14F-4D97-AF65-F5344CB8AC3E}">
        <p14:creationId xmlns:p14="http://schemas.microsoft.com/office/powerpoint/2010/main" val="263215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22DA5-AE92-457C-A1DF-B9F3EA580C91}"/>
              </a:ext>
            </a:extLst>
          </p:cNvPr>
          <p:cNvSpPr>
            <a:spLocks noGrp="1"/>
          </p:cNvSpPr>
          <p:nvPr>
            <p:ph type="title"/>
          </p:nvPr>
        </p:nvSpPr>
        <p:spPr/>
        <p:txBody>
          <a:bodyPr>
            <a:normAutofit/>
          </a:bodyPr>
          <a:lstStyle/>
          <a:p>
            <a:pPr algn="ctr"/>
            <a:r>
              <a:rPr lang="nl-NL"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2. Het probleem </a:t>
            </a:r>
            <a:br>
              <a:rPr lang="nl-NL"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br>
            <a:r>
              <a:rPr lang="nl-NL"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die Paulus op Kreta zag</a:t>
            </a:r>
            <a:endParaRPr lang="nl-NL" sz="4000" dirty="0"/>
          </a:p>
        </p:txBody>
      </p:sp>
      <p:sp>
        <p:nvSpPr>
          <p:cNvPr id="3" name="Tijdelijke aanduiding voor inhoud 2">
            <a:extLst>
              <a:ext uri="{FF2B5EF4-FFF2-40B4-BE49-F238E27FC236}">
                <a16:creationId xmlns:a16="http://schemas.microsoft.com/office/drawing/2014/main" id="{C86E6D2B-1B48-4D42-800B-191581A24179}"/>
              </a:ext>
            </a:extLst>
          </p:cNvPr>
          <p:cNvSpPr>
            <a:spLocks noGrp="1"/>
          </p:cNvSpPr>
          <p:nvPr>
            <p:ph idx="1"/>
          </p:nvPr>
        </p:nvSpPr>
        <p:spPr>
          <a:xfrm>
            <a:off x="628650" y="2255931"/>
            <a:ext cx="7886700" cy="4351338"/>
          </a:xfrm>
        </p:spPr>
        <p:txBody>
          <a:bodyPr/>
          <a:lstStyle/>
          <a:p>
            <a:pPr marL="0" indent="0" algn="just">
              <a:lnSpc>
                <a:spcPct val="115000"/>
              </a:lnSpc>
              <a:spcAft>
                <a:spcPts val="1000"/>
              </a:spcAft>
              <a:buNone/>
            </a:pPr>
            <a:r>
              <a:rPr lang="nl-NL" b="1" dirty="0">
                <a:effectLst/>
                <a:latin typeface="Arial" panose="020B0604020202020204" pitchFamily="34" charset="0"/>
                <a:ea typeface="Calibri" panose="020F0502020204030204" pitchFamily="34" charset="0"/>
                <a:cs typeface="Arial" panose="020B0604020202020204" pitchFamily="34" charset="0"/>
              </a:rPr>
              <a:t>Titus 1:12-13 </a:t>
            </a:r>
            <a:r>
              <a:rPr lang="nl-NL" dirty="0">
                <a:effectLst/>
                <a:latin typeface="Arial" panose="020B0604020202020204" pitchFamily="34" charset="0"/>
                <a:ea typeface="Calibri" panose="020F0502020204030204" pitchFamily="34" charset="0"/>
                <a:cs typeface="Arial" panose="020B0604020202020204" pitchFamily="34" charset="0"/>
              </a:rPr>
              <a:t>“Een van hen, hun eigen profeet, heeft gezegd: ‘</a:t>
            </a:r>
            <a:r>
              <a:rPr lang="nl-NL" dirty="0" err="1">
                <a:effectLst/>
                <a:latin typeface="Arial" panose="020B0604020202020204" pitchFamily="34" charset="0"/>
                <a:ea typeface="Calibri" panose="020F0502020204030204" pitchFamily="34" charset="0"/>
                <a:cs typeface="Arial" panose="020B0604020202020204" pitchFamily="34" charset="0"/>
              </a:rPr>
              <a:t>Kretenzen</a:t>
            </a:r>
            <a:r>
              <a:rPr lang="nl-NL" dirty="0">
                <a:effectLst/>
                <a:latin typeface="Arial" panose="020B0604020202020204" pitchFamily="34" charset="0"/>
                <a:ea typeface="Calibri" panose="020F0502020204030204" pitchFamily="34" charset="0"/>
                <a:cs typeface="Arial" panose="020B0604020202020204" pitchFamily="34" charset="0"/>
              </a:rPr>
              <a:t> zijn altijd leugenaars, kwade beesten, luie buiken’. Dit getuigenis is waar. Wijs hen daarom streng terecht, opdat zij gezond zullen zijn in het geloof…”</a:t>
            </a:r>
          </a:p>
          <a:p>
            <a:pPr marL="0" indent="0" algn="just">
              <a:lnSpc>
                <a:spcPct val="115000"/>
              </a:lnSpc>
              <a:spcAft>
                <a:spcPts val="1000"/>
              </a:spcAft>
              <a:buNone/>
            </a:pPr>
            <a:r>
              <a:rPr lang="nl-NL" b="1" dirty="0">
                <a:effectLst/>
                <a:latin typeface="Arial" panose="020B0604020202020204" pitchFamily="34" charset="0"/>
                <a:ea typeface="Calibri" panose="020F0502020204030204" pitchFamily="34" charset="0"/>
                <a:cs typeface="Arial" panose="020B0604020202020204" pitchFamily="34" charset="0"/>
              </a:rPr>
              <a:t>Titus 1:16 </a:t>
            </a:r>
            <a:r>
              <a:rPr lang="nl-NL" dirty="0">
                <a:effectLst/>
                <a:latin typeface="Arial" panose="020B0604020202020204" pitchFamily="34" charset="0"/>
                <a:ea typeface="Calibri" panose="020F0502020204030204" pitchFamily="34" charset="0"/>
                <a:cs typeface="Arial" panose="020B0604020202020204" pitchFamily="34" charset="0"/>
              </a:rPr>
              <a:t>“Zij belijden dat zij God kennen, maar zij verloochenen Hem met hun werken…”</a:t>
            </a:r>
          </a:p>
          <a:p>
            <a:pPr marL="0" indent="0">
              <a:buNone/>
            </a:pPr>
            <a:endParaRPr lang="nl-NL" dirty="0"/>
          </a:p>
        </p:txBody>
      </p:sp>
      <p:sp>
        <p:nvSpPr>
          <p:cNvPr id="4" name="Tijdelijke aanduiding voor dianummer 3">
            <a:extLst>
              <a:ext uri="{FF2B5EF4-FFF2-40B4-BE49-F238E27FC236}">
                <a16:creationId xmlns:a16="http://schemas.microsoft.com/office/drawing/2014/main" id="{EA91BE3B-A80E-4F4B-9EF3-0B6FE4265EF8}"/>
              </a:ext>
            </a:extLst>
          </p:cNvPr>
          <p:cNvSpPr>
            <a:spLocks noGrp="1"/>
          </p:cNvSpPr>
          <p:nvPr>
            <p:ph type="sldNum" sz="quarter" idx="12"/>
          </p:nvPr>
        </p:nvSpPr>
        <p:spPr/>
        <p:txBody>
          <a:bodyPr/>
          <a:lstStyle/>
          <a:p>
            <a:fld id="{F7D271E3-1F9D-4C2B-AB9A-4937F6C0041C}" type="slidenum">
              <a:rPr lang="nl-NL" smtClean="0"/>
              <a:t>4</a:t>
            </a:fld>
            <a:endParaRPr lang="nl-NL" dirty="0"/>
          </a:p>
        </p:txBody>
      </p:sp>
    </p:spTree>
    <p:extLst>
      <p:ext uri="{BB962C8B-B14F-4D97-AF65-F5344CB8AC3E}">
        <p14:creationId xmlns:p14="http://schemas.microsoft.com/office/powerpoint/2010/main" val="1614910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DE05BBF-237F-4EE9-A50F-7985544BE7A3}"/>
              </a:ext>
            </a:extLst>
          </p:cNvPr>
          <p:cNvSpPr>
            <a:spLocks noGrp="1"/>
          </p:cNvSpPr>
          <p:nvPr>
            <p:ph idx="1"/>
          </p:nvPr>
        </p:nvSpPr>
        <p:spPr>
          <a:xfrm>
            <a:off x="3125799" y="1613647"/>
            <a:ext cx="5441576" cy="5477436"/>
          </a:xfrm>
        </p:spPr>
        <p:txBody>
          <a:bodyPr>
            <a:normAutofit/>
          </a:bodyPr>
          <a:lstStyle/>
          <a:p>
            <a:pPr marL="0" indent="0">
              <a:lnSpc>
                <a:spcPct val="150000"/>
              </a:lnSpc>
              <a:buNone/>
            </a:pPr>
            <a:r>
              <a:rPr lang="nl-NL" dirty="0">
                <a:latin typeface="Arial" panose="020B0604020202020204" pitchFamily="34" charset="0"/>
                <a:cs typeface="Arial" panose="020B0604020202020204" pitchFamily="34" charset="0"/>
              </a:rPr>
              <a:t>“En word </a:t>
            </a:r>
            <a:r>
              <a:rPr lang="nl-NL" b="1" dirty="0">
                <a:latin typeface="Arial" panose="020B0604020202020204" pitchFamily="34" charset="0"/>
                <a:cs typeface="Arial" panose="020B0604020202020204" pitchFamily="34" charset="0"/>
              </a:rPr>
              <a:t>niet gelijkvormig aan deze wereld</a:t>
            </a:r>
            <a:r>
              <a:rPr lang="nl-NL" dirty="0">
                <a:latin typeface="Arial" panose="020B0604020202020204" pitchFamily="34" charset="0"/>
                <a:cs typeface="Arial" panose="020B0604020202020204" pitchFamily="34" charset="0"/>
              </a:rPr>
              <a:t>, maar wordt veranderd door de </a:t>
            </a:r>
            <a:r>
              <a:rPr lang="nl-NL"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vernieuwing van uw denken</a:t>
            </a:r>
            <a:r>
              <a:rPr lang="nl-NL" dirty="0">
                <a:latin typeface="Arial" panose="020B0604020202020204" pitchFamily="34" charset="0"/>
                <a:cs typeface="Arial" panose="020B0604020202020204" pitchFamily="34" charset="0"/>
              </a:rPr>
              <a:t>, opdat u beproeft wat de goede, welbehaaglijke en volmaakte wil van God is.”</a:t>
            </a:r>
          </a:p>
          <a:p>
            <a:pPr marL="0" indent="0">
              <a:lnSpc>
                <a:spcPct val="150000"/>
              </a:lnSpc>
              <a:buNone/>
            </a:pPr>
            <a:r>
              <a:rPr lang="nl-NL" dirty="0">
                <a:latin typeface="Arial" panose="020B0604020202020204" pitchFamily="34" charset="0"/>
                <a:cs typeface="Arial" panose="020B0604020202020204" pitchFamily="34" charset="0"/>
              </a:rPr>
              <a:t>		 </a:t>
            </a:r>
            <a:r>
              <a:rPr lang="nl-NL" sz="2000" dirty="0">
                <a:latin typeface="Arial" panose="020B0604020202020204" pitchFamily="34" charset="0"/>
                <a:cs typeface="Arial" panose="020B0604020202020204" pitchFamily="34" charset="0"/>
              </a:rPr>
              <a:t>Romeinen 12:2 TELOS</a:t>
            </a:r>
          </a:p>
        </p:txBody>
      </p:sp>
      <p:sp>
        <p:nvSpPr>
          <p:cNvPr id="4" name="Tijdelijke aanduiding voor dianummer 3">
            <a:extLst>
              <a:ext uri="{FF2B5EF4-FFF2-40B4-BE49-F238E27FC236}">
                <a16:creationId xmlns:a16="http://schemas.microsoft.com/office/drawing/2014/main" id="{F8FE53A1-A937-43F6-A4AB-A4261A142F5C}"/>
              </a:ext>
            </a:extLst>
          </p:cNvPr>
          <p:cNvSpPr>
            <a:spLocks noGrp="1"/>
          </p:cNvSpPr>
          <p:nvPr>
            <p:ph type="sldNum" sz="quarter" idx="12"/>
          </p:nvPr>
        </p:nvSpPr>
        <p:spPr/>
        <p:txBody>
          <a:bodyPr/>
          <a:lstStyle/>
          <a:p>
            <a:fld id="{F7D271E3-1F9D-4C2B-AB9A-4937F6C0041C}" type="slidenum">
              <a:rPr lang="nl-NL" smtClean="0"/>
              <a:t>5</a:t>
            </a:fld>
            <a:endParaRPr lang="nl-NL"/>
          </a:p>
        </p:txBody>
      </p:sp>
      <p:pic>
        <p:nvPicPr>
          <p:cNvPr id="5" name="Afbeelding 4">
            <a:extLst>
              <a:ext uri="{FF2B5EF4-FFF2-40B4-BE49-F238E27FC236}">
                <a16:creationId xmlns:a16="http://schemas.microsoft.com/office/drawing/2014/main" id="{3A156232-A550-4AE5-8A1B-7BBC43F5DEEC}"/>
              </a:ext>
            </a:extLst>
          </p:cNvPr>
          <p:cNvPicPr>
            <a:picLocks noChangeAspect="1"/>
          </p:cNvPicPr>
          <p:nvPr/>
        </p:nvPicPr>
        <p:blipFill>
          <a:blip r:embed="rId2"/>
          <a:stretch>
            <a:fillRect/>
          </a:stretch>
        </p:blipFill>
        <p:spPr>
          <a:xfrm>
            <a:off x="-968188" y="0"/>
            <a:ext cx="3494472" cy="6861464"/>
          </a:xfrm>
          <a:prstGeom prst="rect">
            <a:avLst/>
          </a:prstGeom>
        </p:spPr>
      </p:pic>
    </p:spTree>
    <p:extLst>
      <p:ext uri="{BB962C8B-B14F-4D97-AF65-F5344CB8AC3E}">
        <p14:creationId xmlns:p14="http://schemas.microsoft.com/office/powerpoint/2010/main" val="2895554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1197FB3-D892-4C32-A2EB-F407CB18580F}"/>
              </a:ext>
            </a:extLst>
          </p:cNvPr>
          <p:cNvSpPr>
            <a:spLocks noGrp="1"/>
          </p:cNvSpPr>
          <p:nvPr>
            <p:ph type="title"/>
          </p:nvPr>
        </p:nvSpPr>
        <p:spPr>
          <a:xfrm>
            <a:off x="480060" y="325369"/>
            <a:ext cx="3276451" cy="1956841"/>
          </a:xfrm>
        </p:spPr>
        <p:txBody>
          <a:bodyPr anchor="b">
            <a:normAutofit/>
          </a:bodyPr>
          <a:lstStyle/>
          <a:p>
            <a:r>
              <a:rPr lang="nl-NL" sz="4700" b="1">
                <a:effectLst/>
                <a:latin typeface="Arial" panose="020B0604020202020204" pitchFamily="34" charset="0"/>
                <a:ea typeface="Calibri" panose="020F0502020204030204" pitchFamily="34" charset="0"/>
              </a:rPr>
              <a:t>Les #2</a:t>
            </a:r>
            <a:r>
              <a:rPr lang="nl-NL" sz="4700">
                <a:effectLst/>
                <a:latin typeface="Arial" panose="020B0604020202020204" pitchFamily="34" charset="0"/>
                <a:ea typeface="Calibri" panose="020F0502020204030204" pitchFamily="34" charset="0"/>
              </a:rPr>
              <a:t> </a:t>
            </a:r>
            <a:endParaRPr lang="nl-NL" sz="470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D6766ED-FE2D-463E-977C-8E0C0D9BE543}"/>
              </a:ext>
            </a:extLst>
          </p:cNvPr>
          <p:cNvSpPr>
            <a:spLocks noGrp="1"/>
          </p:cNvSpPr>
          <p:nvPr>
            <p:ph idx="1"/>
          </p:nvPr>
        </p:nvSpPr>
        <p:spPr>
          <a:xfrm>
            <a:off x="480060" y="2726613"/>
            <a:ext cx="3374764" cy="3806018"/>
          </a:xfrm>
        </p:spPr>
        <p:txBody>
          <a:bodyPr>
            <a:noAutofit/>
          </a:bodyPr>
          <a:lstStyle/>
          <a:p>
            <a:pPr marL="0" indent="0">
              <a:lnSpc>
                <a:spcPct val="100000"/>
              </a:lnSpc>
              <a:buNone/>
            </a:pPr>
            <a:r>
              <a:rPr lang="nl-NL" sz="3000" dirty="0">
                <a:effectLst/>
                <a:latin typeface="Arial" panose="020B0604020202020204" pitchFamily="34" charset="0"/>
                <a:ea typeface="Calibri" panose="020F0502020204030204" pitchFamily="34" charset="0"/>
              </a:rPr>
              <a:t>Er is een gezonde manier van leven die bij het geloof past. Ik moet regelmatig toetsen wat ik ‘normaal vind’ aan Gods Woord.</a:t>
            </a:r>
            <a:endParaRPr lang="nl-NL" sz="3000" dirty="0"/>
          </a:p>
        </p:txBody>
      </p:sp>
      <p:pic>
        <p:nvPicPr>
          <p:cNvPr id="6" name="Afbeelding 5">
            <a:extLst>
              <a:ext uri="{FF2B5EF4-FFF2-40B4-BE49-F238E27FC236}">
                <a16:creationId xmlns:a16="http://schemas.microsoft.com/office/drawing/2014/main" id="{501593D6-74C7-42CC-8497-778DF38A2642}"/>
              </a:ext>
            </a:extLst>
          </p:cNvPr>
          <p:cNvPicPr>
            <a:picLocks noChangeAspect="1"/>
          </p:cNvPicPr>
          <p:nvPr/>
        </p:nvPicPr>
        <p:blipFill rotWithShape="1">
          <a:blip r:embed="rId3">
            <a:extLst>
              <a:ext uri="{28A0092B-C50C-407E-A947-70E740481C1C}">
                <a14:useLocalDpi xmlns:a14="http://schemas.microsoft.com/office/drawing/2010/main" val="0"/>
              </a:ext>
            </a:extLst>
          </a:blip>
          <a:srcRect l="19173" r="30425" b="2"/>
          <a:stretch/>
        </p:blipFill>
        <p:spPr>
          <a:xfrm>
            <a:off x="3983776" y="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ijdelijke aanduiding voor dianummer 3">
            <a:extLst>
              <a:ext uri="{FF2B5EF4-FFF2-40B4-BE49-F238E27FC236}">
                <a16:creationId xmlns:a16="http://schemas.microsoft.com/office/drawing/2014/main" id="{004EB5B7-79F5-422E-A316-8CF4B5CB9869}"/>
              </a:ext>
            </a:extLst>
          </p:cNvPr>
          <p:cNvSpPr>
            <a:spLocks noGrp="1"/>
          </p:cNvSpPr>
          <p:nvPr>
            <p:ph type="sldNum" sz="quarter" idx="12"/>
          </p:nvPr>
        </p:nvSpPr>
        <p:spPr>
          <a:xfrm>
            <a:off x="7829550" y="6356350"/>
            <a:ext cx="685800" cy="365125"/>
          </a:xfrm>
        </p:spPr>
        <p:txBody>
          <a:bodyPr>
            <a:normAutofit/>
          </a:bodyPr>
          <a:lstStyle/>
          <a:p>
            <a:pPr>
              <a:spcAft>
                <a:spcPts val="600"/>
              </a:spcAft>
            </a:pPr>
            <a:fld id="{F7D271E3-1F9D-4C2B-AB9A-4937F6C0041C}" type="slidenum">
              <a:rPr lang="nl-NL">
                <a:solidFill>
                  <a:srgbClr val="FFFFFF"/>
                </a:solidFill>
              </a:rPr>
              <a:pPr>
                <a:spcAft>
                  <a:spcPts val="600"/>
                </a:spcAft>
              </a:pPr>
              <a:t>6</a:t>
            </a:fld>
            <a:endParaRPr lang="nl-NL">
              <a:solidFill>
                <a:srgbClr val="FFFFFF"/>
              </a:solidFill>
            </a:endParaRPr>
          </a:p>
        </p:txBody>
      </p:sp>
    </p:spTree>
    <p:extLst>
      <p:ext uri="{BB962C8B-B14F-4D97-AF65-F5344CB8AC3E}">
        <p14:creationId xmlns:p14="http://schemas.microsoft.com/office/powerpoint/2010/main" val="2066467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D0D455B2-0266-427A-93A9-36EE62CCD3B8}"/>
              </a:ext>
            </a:extLst>
          </p:cNvPr>
          <p:cNvPicPr>
            <a:picLocks noGrp="1" noChangeAspect="1"/>
          </p:cNvPicPr>
          <p:nvPr>
            <p:ph idx="1"/>
          </p:nvPr>
        </p:nvPicPr>
        <p:blipFill>
          <a:blip r:embed="rId3"/>
          <a:stretch>
            <a:fillRect/>
          </a:stretch>
        </p:blipFill>
        <p:spPr>
          <a:xfrm>
            <a:off x="4336187" y="2475040"/>
            <a:ext cx="4870566" cy="5073243"/>
          </a:xfrm>
          <a:prstGeom prst="rect">
            <a:avLst/>
          </a:prstGeom>
        </p:spPr>
      </p:pic>
      <p:sp>
        <p:nvSpPr>
          <p:cNvPr id="4" name="Tijdelijke aanduiding voor dianummer 3">
            <a:extLst>
              <a:ext uri="{FF2B5EF4-FFF2-40B4-BE49-F238E27FC236}">
                <a16:creationId xmlns:a16="http://schemas.microsoft.com/office/drawing/2014/main" id="{9C00C0BC-82BA-420A-8D62-64DB3F0F7141}"/>
              </a:ext>
            </a:extLst>
          </p:cNvPr>
          <p:cNvSpPr>
            <a:spLocks noGrp="1"/>
          </p:cNvSpPr>
          <p:nvPr>
            <p:ph type="sldNum" sz="quarter" idx="12"/>
          </p:nvPr>
        </p:nvSpPr>
        <p:spPr/>
        <p:txBody>
          <a:bodyPr/>
          <a:lstStyle/>
          <a:p>
            <a:fld id="{F7D271E3-1F9D-4C2B-AB9A-4937F6C0041C}" type="slidenum">
              <a:rPr lang="nl-NL" smtClean="0"/>
              <a:t>7</a:t>
            </a:fld>
            <a:endParaRPr lang="nl-NL"/>
          </a:p>
        </p:txBody>
      </p:sp>
      <p:pic>
        <p:nvPicPr>
          <p:cNvPr id="8" name="Afbeelding 7">
            <a:extLst>
              <a:ext uri="{FF2B5EF4-FFF2-40B4-BE49-F238E27FC236}">
                <a16:creationId xmlns:a16="http://schemas.microsoft.com/office/drawing/2014/main" id="{5323256F-A9B8-4B49-9C64-15BC80721F8D}"/>
              </a:ext>
            </a:extLst>
          </p:cNvPr>
          <p:cNvPicPr>
            <a:picLocks noChangeAspect="1"/>
          </p:cNvPicPr>
          <p:nvPr/>
        </p:nvPicPr>
        <p:blipFill>
          <a:blip r:embed="rId4"/>
          <a:stretch>
            <a:fillRect/>
          </a:stretch>
        </p:blipFill>
        <p:spPr>
          <a:xfrm>
            <a:off x="448783" y="407789"/>
            <a:ext cx="4790284" cy="4782776"/>
          </a:xfrm>
          <a:prstGeom prst="rect">
            <a:avLst/>
          </a:prstGeom>
        </p:spPr>
      </p:pic>
    </p:spTree>
    <p:extLst>
      <p:ext uri="{BB962C8B-B14F-4D97-AF65-F5344CB8AC3E}">
        <p14:creationId xmlns:p14="http://schemas.microsoft.com/office/powerpoint/2010/main" val="369525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22DA5-AE92-457C-A1DF-B9F3EA580C91}"/>
              </a:ext>
            </a:extLst>
          </p:cNvPr>
          <p:cNvSpPr>
            <a:spLocks noGrp="1"/>
          </p:cNvSpPr>
          <p:nvPr>
            <p:ph type="title"/>
          </p:nvPr>
        </p:nvSpPr>
        <p:spPr/>
        <p:txBody>
          <a:bodyPr>
            <a:normAutofit/>
          </a:bodyPr>
          <a:lstStyle/>
          <a:p>
            <a:pPr algn="ctr"/>
            <a:r>
              <a:rPr lang="nl-NL"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3. De strategie </a:t>
            </a:r>
            <a:br>
              <a:rPr lang="nl-NL"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br>
            <a:r>
              <a:rPr lang="nl-NL"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die Paulus aan Titus gaf</a:t>
            </a:r>
            <a:endParaRPr lang="nl-NL" sz="4000" dirty="0"/>
          </a:p>
        </p:txBody>
      </p:sp>
      <p:sp>
        <p:nvSpPr>
          <p:cNvPr id="3" name="Tijdelijke aanduiding voor inhoud 2">
            <a:extLst>
              <a:ext uri="{FF2B5EF4-FFF2-40B4-BE49-F238E27FC236}">
                <a16:creationId xmlns:a16="http://schemas.microsoft.com/office/drawing/2014/main" id="{C86E6D2B-1B48-4D42-800B-191581A24179}"/>
              </a:ext>
            </a:extLst>
          </p:cNvPr>
          <p:cNvSpPr>
            <a:spLocks noGrp="1"/>
          </p:cNvSpPr>
          <p:nvPr>
            <p:ph idx="1"/>
          </p:nvPr>
        </p:nvSpPr>
        <p:spPr>
          <a:xfrm>
            <a:off x="628650" y="2578754"/>
            <a:ext cx="8129868" cy="4351338"/>
          </a:xfrm>
        </p:spPr>
        <p:txBody>
          <a:bodyPr/>
          <a:lstStyle/>
          <a:p>
            <a:pPr marL="0" indent="0">
              <a:buNone/>
            </a:pPr>
            <a:r>
              <a:rPr lang="nl-NL" b="1" dirty="0">
                <a:latin typeface="Arial" panose="020B0604020202020204" pitchFamily="34" charset="0"/>
                <a:cs typeface="Arial" panose="020B0604020202020204" pitchFamily="34" charset="0"/>
              </a:rPr>
              <a:t>Titus 1:13 </a:t>
            </a:r>
            <a:r>
              <a:rPr lang="nl-NL" dirty="0">
                <a:latin typeface="Arial" panose="020B0604020202020204" pitchFamily="34" charset="0"/>
                <a:cs typeface="Arial" panose="020B0604020202020204" pitchFamily="34" charset="0"/>
              </a:rPr>
              <a:t>	“… opdat zij gezond zullen zijn in het 		geloof…”</a:t>
            </a:r>
          </a:p>
          <a:p>
            <a:pPr marL="0" indent="0">
              <a:buNone/>
            </a:pPr>
            <a:endParaRPr lang="nl-NL" b="1" dirty="0">
              <a:latin typeface="Arial" panose="020B0604020202020204" pitchFamily="34" charset="0"/>
              <a:cs typeface="Arial" panose="020B0604020202020204" pitchFamily="34" charset="0"/>
            </a:endParaRPr>
          </a:p>
          <a:p>
            <a:pPr marL="0" indent="0">
              <a:buNone/>
            </a:pPr>
            <a:r>
              <a:rPr lang="nl-NL" b="1" dirty="0">
                <a:latin typeface="Arial" panose="020B0604020202020204" pitchFamily="34" charset="0"/>
                <a:cs typeface="Arial" panose="020B0604020202020204" pitchFamily="34" charset="0"/>
              </a:rPr>
              <a:t>Titus 2:10 </a:t>
            </a:r>
            <a:r>
              <a:rPr lang="nl-NL" dirty="0">
                <a:latin typeface="Arial" panose="020B0604020202020204" pitchFamily="34" charset="0"/>
                <a:cs typeface="Arial" panose="020B0604020202020204" pitchFamily="34" charset="0"/>
              </a:rPr>
              <a:t>	“… opdat zij het onderwijs van God, 		onze Zaligmaker, in alles tot sieraad 		mogen strekken.”</a:t>
            </a:r>
          </a:p>
          <a:p>
            <a:pPr marL="0" indent="0">
              <a:buNone/>
            </a:pPr>
            <a:endParaRPr lang="nl-NL" dirty="0">
              <a:latin typeface="Arial" panose="020B0604020202020204" pitchFamily="34" charset="0"/>
              <a:cs typeface="Arial" panose="020B0604020202020204" pitchFamily="34" charset="0"/>
            </a:endParaRPr>
          </a:p>
          <a:p>
            <a:pPr marL="0" indent="0">
              <a:buNone/>
            </a:pPr>
            <a:r>
              <a:rPr lang="nl-NL" b="1" dirty="0">
                <a:latin typeface="Arial" panose="020B0604020202020204" pitchFamily="34" charset="0"/>
                <a:cs typeface="Arial" panose="020B0604020202020204" pitchFamily="34" charset="0"/>
              </a:rPr>
              <a:t>Titus 3:14 </a:t>
            </a:r>
            <a:r>
              <a:rPr lang="nl-NL" dirty="0">
                <a:latin typeface="Arial" panose="020B0604020202020204" pitchFamily="34" charset="0"/>
                <a:cs typeface="Arial" panose="020B0604020202020204" pitchFamily="34" charset="0"/>
              </a:rPr>
              <a:t>	“… opdat zij niet onvruchtbaar zijn.”</a:t>
            </a:r>
          </a:p>
          <a:p>
            <a:pPr marL="0" indent="0">
              <a:buNone/>
            </a:pPr>
            <a:endParaRPr lang="nl-NL" dirty="0"/>
          </a:p>
        </p:txBody>
      </p:sp>
      <p:sp>
        <p:nvSpPr>
          <p:cNvPr id="4" name="Tijdelijke aanduiding voor dianummer 3">
            <a:extLst>
              <a:ext uri="{FF2B5EF4-FFF2-40B4-BE49-F238E27FC236}">
                <a16:creationId xmlns:a16="http://schemas.microsoft.com/office/drawing/2014/main" id="{EA91BE3B-A80E-4F4B-9EF3-0B6FE4265EF8}"/>
              </a:ext>
            </a:extLst>
          </p:cNvPr>
          <p:cNvSpPr>
            <a:spLocks noGrp="1"/>
          </p:cNvSpPr>
          <p:nvPr>
            <p:ph type="sldNum" sz="quarter" idx="12"/>
          </p:nvPr>
        </p:nvSpPr>
        <p:spPr/>
        <p:txBody>
          <a:bodyPr/>
          <a:lstStyle/>
          <a:p>
            <a:fld id="{F7D271E3-1F9D-4C2B-AB9A-4937F6C0041C}" type="slidenum">
              <a:rPr lang="nl-NL" smtClean="0"/>
              <a:t>8</a:t>
            </a:fld>
            <a:endParaRPr lang="nl-NL"/>
          </a:p>
        </p:txBody>
      </p:sp>
    </p:spTree>
    <p:extLst>
      <p:ext uri="{BB962C8B-B14F-4D97-AF65-F5344CB8AC3E}">
        <p14:creationId xmlns:p14="http://schemas.microsoft.com/office/powerpoint/2010/main" val="1441366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3A6BD4-49E9-46AF-91B3-074693BC5EA1}"/>
              </a:ext>
            </a:extLst>
          </p:cNvPr>
          <p:cNvSpPr>
            <a:spLocks noGrp="1"/>
          </p:cNvSpPr>
          <p:nvPr>
            <p:ph type="title"/>
          </p:nvPr>
        </p:nvSpPr>
        <p:spPr>
          <a:xfrm>
            <a:off x="480060" y="325369"/>
            <a:ext cx="3276451" cy="1956841"/>
          </a:xfrm>
        </p:spPr>
        <p:txBody>
          <a:bodyPr anchor="b">
            <a:normAutofit/>
          </a:bodyPr>
          <a:lstStyle/>
          <a:p>
            <a:r>
              <a:rPr lang="nl-NL" sz="4700"/>
              <a:t>Les #3</a:t>
            </a:r>
            <a:endParaRPr lang="nl-NL" sz="4700" dirty="0"/>
          </a:p>
        </p:txBody>
      </p:sp>
      <p:sp>
        <p:nvSpPr>
          <p:cNvPr id="3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ED04353-2995-40F6-9934-4E32FFA68F39}"/>
              </a:ext>
            </a:extLst>
          </p:cNvPr>
          <p:cNvSpPr>
            <a:spLocks noGrp="1"/>
          </p:cNvSpPr>
          <p:nvPr>
            <p:ph idx="1"/>
          </p:nvPr>
        </p:nvSpPr>
        <p:spPr>
          <a:xfrm>
            <a:off x="453548" y="2596138"/>
            <a:ext cx="3510617" cy="3848576"/>
          </a:xfrm>
        </p:spPr>
        <p:txBody>
          <a:bodyPr>
            <a:noAutofit/>
          </a:bodyPr>
          <a:lstStyle/>
          <a:p>
            <a:pPr marL="0" indent="0">
              <a:lnSpc>
                <a:spcPct val="100000"/>
              </a:lnSpc>
              <a:buNone/>
            </a:pPr>
            <a:r>
              <a:rPr lang="nl-NL" sz="3000" dirty="0">
                <a:effectLst/>
                <a:latin typeface="Arial" panose="020B0604020202020204" pitchFamily="34" charset="0"/>
                <a:ea typeface="Calibri" panose="020F0502020204030204" pitchFamily="34" charset="0"/>
                <a:cs typeface="Arial" panose="020B0604020202020204" pitchFamily="34" charset="0"/>
              </a:rPr>
              <a:t>Broeders en zusters in elke vorm van leiderschap zijn geroepen om ‘dragers en uitvoerders’ te zijn van Gods koninkrijk-cultuur.</a:t>
            </a:r>
          </a:p>
          <a:p>
            <a:pPr marL="0" indent="0">
              <a:buNone/>
            </a:pPr>
            <a:endParaRPr lang="nl-NL" sz="3000" dirty="0"/>
          </a:p>
        </p:txBody>
      </p:sp>
      <p:pic>
        <p:nvPicPr>
          <p:cNvPr id="6" name="Afbeelding 5" descr="Afbeelding met person, persoon, buiten, ouder&#10;&#10;Automatisch gegenereerde beschrijving">
            <a:extLst>
              <a:ext uri="{FF2B5EF4-FFF2-40B4-BE49-F238E27FC236}">
                <a16:creationId xmlns:a16="http://schemas.microsoft.com/office/drawing/2014/main" id="{B329D483-DA9E-4102-88F6-2C350FEEF6E9}"/>
              </a:ext>
            </a:extLst>
          </p:cNvPr>
          <p:cNvPicPr>
            <a:picLocks noChangeAspect="1"/>
          </p:cNvPicPr>
          <p:nvPr/>
        </p:nvPicPr>
        <p:blipFill rotWithShape="1">
          <a:blip r:embed="rId2">
            <a:extLst>
              <a:ext uri="{28A0092B-C50C-407E-A947-70E740481C1C}">
                <a14:useLocalDpi xmlns:a14="http://schemas.microsoft.com/office/drawing/2010/main" val="0"/>
              </a:ext>
            </a:extLst>
          </a:blip>
          <a:srcRect l="21237" r="28737"/>
          <a:stretch/>
        </p:blipFill>
        <p:spPr>
          <a:xfrm>
            <a:off x="4171820" y="0"/>
            <a:ext cx="4969894"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ijdelijke aanduiding voor dianummer 3">
            <a:extLst>
              <a:ext uri="{FF2B5EF4-FFF2-40B4-BE49-F238E27FC236}">
                <a16:creationId xmlns:a16="http://schemas.microsoft.com/office/drawing/2014/main" id="{2B5C238C-73DE-47D7-BE4C-C13E9354B699}"/>
              </a:ext>
            </a:extLst>
          </p:cNvPr>
          <p:cNvSpPr>
            <a:spLocks noGrp="1"/>
          </p:cNvSpPr>
          <p:nvPr>
            <p:ph type="sldNum" sz="quarter" idx="12"/>
          </p:nvPr>
        </p:nvSpPr>
        <p:spPr>
          <a:xfrm>
            <a:off x="7829550" y="6356350"/>
            <a:ext cx="685800" cy="365125"/>
          </a:xfrm>
        </p:spPr>
        <p:txBody>
          <a:bodyPr>
            <a:normAutofit/>
          </a:bodyPr>
          <a:lstStyle/>
          <a:p>
            <a:pPr>
              <a:spcAft>
                <a:spcPts val="600"/>
              </a:spcAft>
            </a:pPr>
            <a:fld id="{F7D271E3-1F9D-4C2B-AB9A-4937F6C0041C}" type="slidenum">
              <a:rPr lang="nl-NL" smtClean="0">
                <a:solidFill>
                  <a:srgbClr val="FFFFFF"/>
                </a:solidFill>
              </a:rPr>
              <a:pPr>
                <a:spcAft>
                  <a:spcPts val="600"/>
                </a:spcAft>
              </a:pPr>
              <a:t>9</a:t>
            </a:fld>
            <a:endParaRPr lang="nl-NL">
              <a:solidFill>
                <a:srgbClr val="FFFFFF"/>
              </a:solidFill>
            </a:endParaRPr>
          </a:p>
        </p:txBody>
      </p:sp>
    </p:spTree>
    <p:extLst>
      <p:ext uri="{BB962C8B-B14F-4D97-AF65-F5344CB8AC3E}">
        <p14:creationId xmlns:p14="http://schemas.microsoft.com/office/powerpoint/2010/main" val="2550538224"/>
      </p:ext>
    </p:extLst>
  </p:cSld>
  <p:clrMapOvr>
    <a:masterClrMapping/>
  </p:clrMapOvr>
</p:sld>
</file>

<file path=ppt/theme/theme1.xml><?xml version="1.0" encoding="utf-8"?>
<a:theme xmlns:a="http://schemas.openxmlformats.org/drawingml/2006/main" name="Office Theme">
  <a:themeElements>
    <a:clrScheme name="De Bron 2.0">
      <a:dk1>
        <a:srgbClr val="366982"/>
      </a:dk1>
      <a:lt1>
        <a:sysClr val="window" lastClr="FFFFFF"/>
      </a:lt1>
      <a:dk2>
        <a:srgbClr val="1D1B10"/>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C0"/>
      </a:hlink>
      <a:folHlink>
        <a:srgbClr val="800080"/>
      </a:folHlink>
    </a:clrScheme>
    <a:fontScheme name="De Bron 2.0">
      <a:majorFont>
        <a:latin typeface="Verdana Pro Cond"/>
        <a:ea typeface=""/>
        <a:cs typeface=""/>
      </a:majorFont>
      <a:minorFont>
        <a:latin typeface="Verdana Pro Cond Light"/>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1002</TotalTime>
  <Words>454</Words>
  <Application>Microsoft Office PowerPoint</Application>
  <PresentationFormat>Diavoorstelling (4:3)</PresentationFormat>
  <Paragraphs>53</Paragraphs>
  <Slides>12</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Verdana Pro Cond Light</vt:lpstr>
      <vt:lpstr>Arial</vt:lpstr>
      <vt:lpstr>Verdana Pro Cond</vt:lpstr>
      <vt:lpstr>Calibri</vt:lpstr>
      <vt:lpstr>Office Theme</vt:lpstr>
      <vt:lpstr>De brief van Paulus aan Titus</vt:lpstr>
      <vt:lpstr>1. De relatie  tussen Paulus en Titus</vt:lpstr>
      <vt:lpstr>Les #1</vt:lpstr>
      <vt:lpstr>2. Het probleem  die Paulus op Kreta zag</vt:lpstr>
      <vt:lpstr>PowerPoint-presentatie</vt:lpstr>
      <vt:lpstr>Les #2 </vt:lpstr>
      <vt:lpstr>PowerPoint-presentatie</vt:lpstr>
      <vt:lpstr>3. De strategie  die Paulus aan Titus gaf</vt:lpstr>
      <vt:lpstr>Les #3</vt:lpstr>
      <vt:lpstr>PowerPoint-presentatie</vt:lpstr>
      <vt:lpstr>PowerPoint-presentatie</vt:lpstr>
      <vt:lpstr>Conclusie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Kamerbeek, Marius</dc:creator>
  <cp:lastModifiedBy>Philip Nunn</cp:lastModifiedBy>
  <cp:revision>34</cp:revision>
  <cp:lastPrinted>2021-08-07T14:43:55Z</cp:lastPrinted>
  <dcterms:created xsi:type="dcterms:W3CDTF">2020-07-06T18:17:39Z</dcterms:created>
  <dcterms:modified xsi:type="dcterms:W3CDTF">2021-08-07T14:45:09Z</dcterms:modified>
</cp:coreProperties>
</file>