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32" r:id="rId1"/>
  </p:sldMasterIdLst>
  <p:notesMasterIdLst>
    <p:notesMasterId r:id="rId17"/>
  </p:notesMasterIdLst>
  <p:sldIdLst>
    <p:sldId id="282" r:id="rId2"/>
    <p:sldId id="301" r:id="rId3"/>
    <p:sldId id="302" r:id="rId4"/>
    <p:sldId id="307" r:id="rId5"/>
    <p:sldId id="314" r:id="rId6"/>
    <p:sldId id="305" r:id="rId7"/>
    <p:sldId id="308" r:id="rId8"/>
    <p:sldId id="309" r:id="rId9"/>
    <p:sldId id="316" r:id="rId10"/>
    <p:sldId id="313" r:id="rId11"/>
    <p:sldId id="310" r:id="rId12"/>
    <p:sldId id="311" r:id="rId13"/>
    <p:sldId id="312" r:id="rId14"/>
    <p:sldId id="319" r:id="rId15"/>
    <p:sldId id="318" r:id="rId16"/>
  </p:sldIdLst>
  <p:sldSz cx="9144000" cy="6858000" type="screen4x3"/>
  <p:notesSz cx="9926638" cy="6797675"/>
  <p:embeddedFontLst>
    <p:embeddedFont>
      <p:font typeface="Calibri" panose="020F0502020204030204" pitchFamily="34" charset="0"/>
      <p:regular r:id="rId18"/>
      <p:bold r:id="rId19"/>
      <p:italic r:id="rId20"/>
      <p:boldItalic r:id="rId21"/>
    </p:embeddedFont>
    <p:embeddedFont>
      <p:font typeface="Verdana Pro Cond" panose="020B0606030504040204" pitchFamily="34" charset="0"/>
      <p:regular r:id="rId22"/>
      <p:bold r:id="rId23"/>
      <p:italic r:id="rId24"/>
      <p:boldItalic r:id="rId25"/>
    </p:embeddedFont>
    <p:embeddedFont>
      <p:font typeface="Verdana Pro Cond Light" panose="020B0306030504040204" pitchFamily="3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982"/>
    <a:srgbClr val="6FA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5A639-90C0-4389-9964-32882B9AEE34}" v="51" dt="2021-08-21T09:32:51.4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692" autoAdjust="0"/>
  </p:normalViewPr>
  <p:slideViewPr>
    <p:cSldViewPr snapToGrid="0">
      <p:cViewPr varScale="1">
        <p:scale>
          <a:sx n="80" d="100"/>
          <a:sy n="80" d="100"/>
        </p:scale>
        <p:origin x="792"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Nunn" userId="fa7a87c72fbbc093" providerId="LiveId" clId="{3C13C3C2-492B-47DE-A500-A59745935B5A}"/>
    <pc:docChg chg="modSld sldOrd">
      <pc:chgData name="Philip Nunn" userId="fa7a87c72fbbc093" providerId="LiveId" clId="{3C13C3C2-492B-47DE-A500-A59745935B5A}" dt="2021-08-21T10:47:04.123" v="24" actId="14100"/>
      <pc:docMkLst>
        <pc:docMk/>
      </pc:docMkLst>
      <pc:sldChg chg="modSp mod">
        <pc:chgData name="Philip Nunn" userId="fa7a87c72fbbc093" providerId="LiveId" clId="{3C13C3C2-492B-47DE-A500-A59745935B5A}" dt="2021-08-21T10:43:28.055" v="3" actId="20577"/>
        <pc:sldMkLst>
          <pc:docMk/>
          <pc:sldMk cId="1974082433" sldId="301"/>
        </pc:sldMkLst>
        <pc:spChg chg="mod">
          <ac:chgData name="Philip Nunn" userId="fa7a87c72fbbc093" providerId="LiveId" clId="{3C13C3C2-492B-47DE-A500-A59745935B5A}" dt="2021-08-21T10:43:28.055" v="3" actId="20577"/>
          <ac:spMkLst>
            <pc:docMk/>
            <pc:sldMk cId="1974082433" sldId="301"/>
            <ac:spMk id="3" creationId="{458F9DBB-B7EE-42E1-852C-46B0C25615DE}"/>
          </ac:spMkLst>
        </pc:spChg>
      </pc:sldChg>
      <pc:sldChg chg="modSp mod">
        <pc:chgData name="Philip Nunn" userId="fa7a87c72fbbc093" providerId="LiveId" clId="{3C13C3C2-492B-47DE-A500-A59745935B5A}" dt="2021-08-21T10:43:59.974" v="9" actId="20577"/>
        <pc:sldMkLst>
          <pc:docMk/>
          <pc:sldMk cId="2942475254" sldId="305"/>
        </pc:sldMkLst>
        <pc:spChg chg="mod">
          <ac:chgData name="Philip Nunn" userId="fa7a87c72fbbc093" providerId="LiveId" clId="{3C13C3C2-492B-47DE-A500-A59745935B5A}" dt="2021-08-21T10:43:59.974" v="9" actId="20577"/>
          <ac:spMkLst>
            <pc:docMk/>
            <pc:sldMk cId="2942475254" sldId="305"/>
            <ac:spMk id="3" creationId="{CEBB6395-BA42-4BAC-BEA9-640187A242A9}"/>
          </ac:spMkLst>
        </pc:spChg>
      </pc:sldChg>
      <pc:sldChg chg="modSp mod ord">
        <pc:chgData name="Philip Nunn" userId="fa7a87c72fbbc093" providerId="LiveId" clId="{3C13C3C2-492B-47DE-A500-A59745935B5A}" dt="2021-08-21T10:44:48.303" v="15" actId="14100"/>
        <pc:sldMkLst>
          <pc:docMk/>
          <pc:sldMk cId="1771339275" sldId="310"/>
        </pc:sldMkLst>
        <pc:spChg chg="mod">
          <ac:chgData name="Philip Nunn" userId="fa7a87c72fbbc093" providerId="LiveId" clId="{3C13C3C2-492B-47DE-A500-A59745935B5A}" dt="2021-08-21T10:44:48.303" v="15" actId="14100"/>
          <ac:spMkLst>
            <pc:docMk/>
            <pc:sldMk cId="1771339275" sldId="310"/>
            <ac:spMk id="3" creationId="{CEBB6395-BA42-4BAC-BEA9-640187A242A9}"/>
          </ac:spMkLst>
        </pc:spChg>
      </pc:sldChg>
      <pc:sldChg chg="modSp mod">
        <pc:chgData name="Philip Nunn" userId="fa7a87c72fbbc093" providerId="LiveId" clId="{3C13C3C2-492B-47DE-A500-A59745935B5A}" dt="2021-08-21T10:44:35.998" v="14" actId="14100"/>
        <pc:sldMkLst>
          <pc:docMk/>
          <pc:sldMk cId="1796654940" sldId="311"/>
        </pc:sldMkLst>
        <pc:spChg chg="mod">
          <ac:chgData name="Philip Nunn" userId="fa7a87c72fbbc093" providerId="LiveId" clId="{3C13C3C2-492B-47DE-A500-A59745935B5A}" dt="2021-08-21T10:44:35.998" v="14" actId="14100"/>
          <ac:spMkLst>
            <pc:docMk/>
            <pc:sldMk cId="1796654940" sldId="311"/>
            <ac:spMk id="6" creationId="{95A07396-385F-4080-BF02-FE4DA5F20399}"/>
          </ac:spMkLst>
        </pc:spChg>
      </pc:sldChg>
      <pc:sldChg chg="addSp modSp mod">
        <pc:chgData name="Philip Nunn" userId="fa7a87c72fbbc093" providerId="LiveId" clId="{3C13C3C2-492B-47DE-A500-A59745935B5A}" dt="2021-08-21T10:47:04.123" v="24" actId="14100"/>
        <pc:sldMkLst>
          <pc:docMk/>
          <pc:sldMk cId="3094255575" sldId="318"/>
        </pc:sldMkLst>
        <pc:spChg chg="add mod ord">
          <ac:chgData name="Philip Nunn" userId="fa7a87c72fbbc093" providerId="LiveId" clId="{3C13C3C2-492B-47DE-A500-A59745935B5A}" dt="2021-08-21T10:46:27.183" v="22" actId="167"/>
          <ac:spMkLst>
            <pc:docMk/>
            <pc:sldMk cId="3094255575" sldId="318"/>
            <ac:spMk id="3" creationId="{23220B84-1C13-403A-8387-1A9636B4D85E}"/>
          </ac:spMkLst>
        </pc:spChg>
        <pc:spChg chg="mod">
          <ac:chgData name="Philip Nunn" userId="fa7a87c72fbbc093" providerId="LiveId" clId="{3C13C3C2-492B-47DE-A500-A59745935B5A}" dt="2021-08-21T10:47:04.123" v="24" actId="14100"/>
          <ac:spMkLst>
            <pc:docMk/>
            <pc:sldMk cId="3094255575" sldId="318"/>
            <ac:spMk id="5" creationId="{616DC186-D56E-47BC-B7D2-FA318730F23D}"/>
          </ac:spMkLst>
        </pc:spChg>
      </pc:sldChg>
    </pc:docChg>
  </pc:docChgLst>
  <pc:docChgLst>
    <pc:chgData name="Philip Nunn" userId="fa7a87c72fbbc093" providerId="LiveId" clId="{2255A639-90C0-4389-9964-32882B9AEE34}"/>
    <pc:docChg chg="undo custSel addSld delSld modSld sldOrd modNotesMaster">
      <pc:chgData name="Philip Nunn" userId="fa7a87c72fbbc093" providerId="LiveId" clId="{2255A639-90C0-4389-9964-32882B9AEE34}" dt="2021-08-21T09:32:51.419" v="1767"/>
      <pc:docMkLst>
        <pc:docMk/>
      </pc:docMkLst>
      <pc:sldChg chg="addSp modSp mod">
        <pc:chgData name="Philip Nunn" userId="fa7a87c72fbbc093" providerId="LiveId" clId="{2255A639-90C0-4389-9964-32882B9AEE34}" dt="2021-08-21T09:19:44.732" v="1651" actId="1076"/>
        <pc:sldMkLst>
          <pc:docMk/>
          <pc:sldMk cId="2864787811" sldId="282"/>
        </pc:sldMkLst>
        <pc:spChg chg="mod">
          <ac:chgData name="Philip Nunn" userId="fa7a87c72fbbc093" providerId="LiveId" clId="{2255A639-90C0-4389-9964-32882B9AEE34}" dt="2021-08-17T10:20:26.065" v="6" actId="6549"/>
          <ac:spMkLst>
            <pc:docMk/>
            <pc:sldMk cId="2864787811" sldId="282"/>
            <ac:spMk id="4" creationId="{DD29B66D-B570-47A3-94BF-19D30F0E7BAB}"/>
          </ac:spMkLst>
        </pc:spChg>
        <pc:spChg chg="mod">
          <ac:chgData name="Philip Nunn" userId="fa7a87c72fbbc093" providerId="LiveId" clId="{2255A639-90C0-4389-9964-32882B9AEE34}" dt="2021-08-17T10:20:22.270" v="4" actId="20577"/>
          <ac:spMkLst>
            <pc:docMk/>
            <pc:sldMk cId="2864787811" sldId="282"/>
            <ac:spMk id="5" creationId="{32D05D06-B194-47F5-A2E8-4ECDA769BCCE}"/>
          </ac:spMkLst>
        </pc:spChg>
        <pc:spChg chg="add mod">
          <ac:chgData name="Philip Nunn" userId="fa7a87c72fbbc093" providerId="LiveId" clId="{2255A639-90C0-4389-9964-32882B9AEE34}" dt="2021-08-21T09:19:44.732" v="1651" actId="1076"/>
          <ac:spMkLst>
            <pc:docMk/>
            <pc:sldMk cId="2864787811" sldId="282"/>
            <ac:spMk id="10" creationId="{8161591F-0DBE-4428-9426-216D216CAFB0}"/>
          </ac:spMkLst>
        </pc:spChg>
      </pc:sldChg>
      <pc:sldChg chg="del">
        <pc:chgData name="Philip Nunn" userId="fa7a87c72fbbc093" providerId="LiveId" clId="{2255A639-90C0-4389-9964-32882B9AEE34}" dt="2021-08-20T13:00:55.412" v="516" actId="2696"/>
        <pc:sldMkLst>
          <pc:docMk/>
          <pc:sldMk cId="4268228856" sldId="283"/>
        </pc:sldMkLst>
      </pc:sldChg>
      <pc:sldChg chg="del">
        <pc:chgData name="Philip Nunn" userId="fa7a87c72fbbc093" providerId="LiveId" clId="{2255A639-90C0-4389-9964-32882B9AEE34}" dt="2021-08-20T14:15:24.324" v="1064" actId="2696"/>
        <pc:sldMkLst>
          <pc:docMk/>
          <pc:sldMk cId="1614910000" sldId="286"/>
        </pc:sldMkLst>
      </pc:sldChg>
      <pc:sldChg chg="del">
        <pc:chgData name="Philip Nunn" userId="fa7a87c72fbbc093" providerId="LiveId" clId="{2255A639-90C0-4389-9964-32882B9AEE34}" dt="2021-08-20T14:15:30.544" v="1065" actId="2696"/>
        <pc:sldMkLst>
          <pc:docMk/>
          <pc:sldMk cId="1441366468" sldId="287"/>
        </pc:sldMkLst>
      </pc:sldChg>
      <pc:sldChg chg="del">
        <pc:chgData name="Philip Nunn" userId="fa7a87c72fbbc093" providerId="LiveId" clId="{2255A639-90C0-4389-9964-32882B9AEE34}" dt="2021-08-20T14:15:30.544" v="1065" actId="2696"/>
        <pc:sldMkLst>
          <pc:docMk/>
          <pc:sldMk cId="1674214291" sldId="290"/>
        </pc:sldMkLst>
      </pc:sldChg>
      <pc:sldChg chg="del">
        <pc:chgData name="Philip Nunn" userId="fa7a87c72fbbc093" providerId="LiveId" clId="{2255A639-90C0-4389-9964-32882B9AEE34}" dt="2021-08-20T13:00:50.667" v="514" actId="2696"/>
        <pc:sldMkLst>
          <pc:docMk/>
          <pc:sldMk cId="3695256854" sldId="291"/>
        </pc:sldMkLst>
      </pc:sldChg>
      <pc:sldChg chg="del">
        <pc:chgData name="Philip Nunn" userId="fa7a87c72fbbc093" providerId="LiveId" clId="{2255A639-90C0-4389-9964-32882B9AEE34}" dt="2021-08-20T13:00:57.568" v="517" actId="2696"/>
        <pc:sldMkLst>
          <pc:docMk/>
          <pc:sldMk cId="2632150195" sldId="294"/>
        </pc:sldMkLst>
      </pc:sldChg>
      <pc:sldChg chg="del ord">
        <pc:chgData name="Philip Nunn" userId="fa7a87c72fbbc093" providerId="LiveId" clId="{2255A639-90C0-4389-9964-32882B9AEE34}" dt="2021-08-20T12:40:27.549" v="263" actId="2696"/>
        <pc:sldMkLst>
          <pc:docMk/>
          <pc:sldMk cId="2895554552" sldId="295"/>
        </pc:sldMkLst>
      </pc:sldChg>
      <pc:sldChg chg="del">
        <pc:chgData name="Philip Nunn" userId="fa7a87c72fbbc093" providerId="LiveId" clId="{2255A639-90C0-4389-9964-32882B9AEE34}" dt="2021-08-20T13:00:52.816" v="515" actId="2696"/>
        <pc:sldMkLst>
          <pc:docMk/>
          <pc:sldMk cId="2066467192" sldId="296"/>
        </pc:sldMkLst>
      </pc:sldChg>
      <pc:sldChg chg="del">
        <pc:chgData name="Philip Nunn" userId="fa7a87c72fbbc093" providerId="LiveId" clId="{2255A639-90C0-4389-9964-32882B9AEE34}" dt="2021-08-20T13:00:48.159" v="513" actId="2696"/>
        <pc:sldMkLst>
          <pc:docMk/>
          <pc:sldMk cId="2550538224" sldId="297"/>
        </pc:sldMkLst>
      </pc:sldChg>
      <pc:sldChg chg="del">
        <pc:chgData name="Philip Nunn" userId="fa7a87c72fbbc093" providerId="LiveId" clId="{2255A639-90C0-4389-9964-32882B9AEE34}" dt="2021-08-20T14:15:30.544" v="1065" actId="2696"/>
        <pc:sldMkLst>
          <pc:docMk/>
          <pc:sldMk cId="3563054295" sldId="298"/>
        </pc:sldMkLst>
      </pc:sldChg>
      <pc:sldChg chg="addSp delSp modSp del mod setBg">
        <pc:chgData name="Philip Nunn" userId="fa7a87c72fbbc093" providerId="LiveId" clId="{2255A639-90C0-4389-9964-32882B9AEE34}" dt="2021-08-21T09:18:55.872" v="1645" actId="2696"/>
        <pc:sldMkLst>
          <pc:docMk/>
          <pc:sldMk cId="2648175650" sldId="300"/>
        </pc:sldMkLst>
        <pc:spChg chg="mod">
          <ac:chgData name="Philip Nunn" userId="fa7a87c72fbbc093" providerId="LiveId" clId="{2255A639-90C0-4389-9964-32882B9AEE34}" dt="2021-08-21T09:12:25.691" v="1562" actId="26606"/>
          <ac:spMkLst>
            <pc:docMk/>
            <pc:sldMk cId="2648175650" sldId="300"/>
            <ac:spMk id="2" creationId="{621A3AD4-1965-4AFB-BF6D-6DA3D050FF96}"/>
          </ac:spMkLst>
        </pc:spChg>
        <pc:spChg chg="add mod">
          <ac:chgData name="Philip Nunn" userId="fa7a87c72fbbc093" providerId="LiveId" clId="{2255A639-90C0-4389-9964-32882B9AEE34}" dt="2021-08-21T09:12:25.691" v="1562" actId="26606"/>
          <ac:spMkLst>
            <pc:docMk/>
            <pc:sldMk cId="2648175650" sldId="300"/>
            <ac:spMk id="3" creationId="{5F348994-8FC7-452C-BF11-A0D6C8F7BD74}"/>
          </ac:spMkLst>
        </pc:spChg>
        <pc:spChg chg="mod">
          <ac:chgData name="Philip Nunn" userId="fa7a87c72fbbc093" providerId="LiveId" clId="{2255A639-90C0-4389-9964-32882B9AEE34}" dt="2021-08-21T09:12:25.691" v="1562" actId="26606"/>
          <ac:spMkLst>
            <pc:docMk/>
            <pc:sldMk cId="2648175650" sldId="300"/>
            <ac:spMk id="4" creationId="{9C00C0BC-82BA-420A-8D62-64DB3F0F7141}"/>
          </ac:spMkLst>
        </pc:spChg>
        <pc:spChg chg="mod ord">
          <ac:chgData name="Philip Nunn" userId="fa7a87c72fbbc093" providerId="LiveId" clId="{2255A639-90C0-4389-9964-32882B9AEE34}" dt="2021-08-21T09:12:25.691" v="1562" actId="26606"/>
          <ac:spMkLst>
            <pc:docMk/>
            <pc:sldMk cId="2648175650" sldId="300"/>
            <ac:spMk id="7" creationId="{A951B820-EFB5-46C4-897A-21BE8B1A9716}"/>
          </ac:spMkLst>
        </pc:spChg>
        <pc:spChg chg="add">
          <ac:chgData name="Philip Nunn" userId="fa7a87c72fbbc093" providerId="LiveId" clId="{2255A639-90C0-4389-9964-32882B9AEE34}" dt="2021-08-21T09:12:25.691" v="1562" actId="26606"/>
          <ac:spMkLst>
            <pc:docMk/>
            <pc:sldMk cId="2648175650" sldId="300"/>
            <ac:spMk id="15" creationId="{2172A0AC-3DCE-4672-BCAF-28FEF91F6020}"/>
          </ac:spMkLst>
        </pc:spChg>
        <pc:spChg chg="add">
          <ac:chgData name="Philip Nunn" userId="fa7a87c72fbbc093" providerId="LiveId" clId="{2255A639-90C0-4389-9964-32882B9AEE34}" dt="2021-08-21T09:12:25.691" v="1562" actId="26606"/>
          <ac:spMkLst>
            <pc:docMk/>
            <pc:sldMk cId="2648175650" sldId="300"/>
            <ac:spMk id="17" creationId="{AE6F1C77-EDC9-4C5F-8C1C-62DD46BDA3C3}"/>
          </ac:spMkLst>
        </pc:spChg>
        <pc:picChg chg="mod">
          <ac:chgData name="Philip Nunn" userId="fa7a87c72fbbc093" providerId="LiveId" clId="{2255A639-90C0-4389-9964-32882B9AEE34}" dt="2021-08-21T09:12:25.691" v="1562" actId="26606"/>
          <ac:picMkLst>
            <pc:docMk/>
            <pc:sldMk cId="2648175650" sldId="300"/>
            <ac:picMk id="6" creationId="{D0D455B2-0266-427A-93A9-36EE62CCD3B8}"/>
          </ac:picMkLst>
        </pc:picChg>
        <pc:picChg chg="add del mod">
          <ac:chgData name="Philip Nunn" userId="fa7a87c72fbbc093" providerId="LiveId" clId="{2255A639-90C0-4389-9964-32882B9AEE34}" dt="2021-08-21T09:10:36.730" v="1551" actId="21"/>
          <ac:picMkLst>
            <pc:docMk/>
            <pc:sldMk cId="2648175650" sldId="300"/>
            <ac:picMk id="8" creationId="{545FFD9B-DF71-499D-9E83-7B41F79005DE}"/>
          </ac:picMkLst>
        </pc:picChg>
        <pc:picChg chg="add mod ord">
          <ac:chgData name="Philip Nunn" userId="fa7a87c72fbbc093" providerId="LiveId" clId="{2255A639-90C0-4389-9964-32882B9AEE34}" dt="2021-08-21T09:12:25.691" v="1562" actId="26606"/>
          <ac:picMkLst>
            <pc:docMk/>
            <pc:sldMk cId="2648175650" sldId="300"/>
            <ac:picMk id="10" creationId="{091E0FE3-8B7A-46B5-917C-55AAC465494B}"/>
          </ac:picMkLst>
        </pc:picChg>
      </pc:sldChg>
      <pc:sldChg chg="addSp delSp modSp new mod ord">
        <pc:chgData name="Philip Nunn" userId="fa7a87c72fbbc093" providerId="LiveId" clId="{2255A639-90C0-4389-9964-32882B9AEE34}" dt="2021-08-20T14:21:48.382" v="1142" actId="1076"/>
        <pc:sldMkLst>
          <pc:docMk/>
          <pc:sldMk cId="1974082433" sldId="301"/>
        </pc:sldMkLst>
        <pc:spChg chg="mod">
          <ac:chgData name="Philip Nunn" userId="fa7a87c72fbbc093" providerId="LiveId" clId="{2255A639-90C0-4389-9964-32882B9AEE34}" dt="2021-08-20T14:21:48.382" v="1142" actId="1076"/>
          <ac:spMkLst>
            <pc:docMk/>
            <pc:sldMk cId="1974082433" sldId="301"/>
            <ac:spMk id="2" creationId="{C20A021C-F121-468F-9EA0-A213851CF17F}"/>
          </ac:spMkLst>
        </pc:spChg>
        <pc:spChg chg="mod">
          <ac:chgData name="Philip Nunn" userId="fa7a87c72fbbc093" providerId="LiveId" clId="{2255A639-90C0-4389-9964-32882B9AEE34}" dt="2021-08-20T14:21:40.789" v="1141" actId="20577"/>
          <ac:spMkLst>
            <pc:docMk/>
            <pc:sldMk cId="1974082433" sldId="301"/>
            <ac:spMk id="3" creationId="{458F9DBB-B7EE-42E1-852C-46B0C25615DE}"/>
          </ac:spMkLst>
        </pc:spChg>
        <pc:picChg chg="add del mod">
          <ac:chgData name="Philip Nunn" userId="fa7a87c72fbbc093" providerId="LiveId" clId="{2255A639-90C0-4389-9964-32882B9AEE34}" dt="2021-08-20T14:20:18.525" v="1098" actId="21"/>
          <ac:picMkLst>
            <pc:docMk/>
            <pc:sldMk cId="1974082433" sldId="301"/>
            <ac:picMk id="6" creationId="{B57B9F24-FCA8-4891-91EC-1D590E3CE528}"/>
          </ac:picMkLst>
        </pc:picChg>
        <pc:picChg chg="add mod">
          <ac:chgData name="Philip Nunn" userId="fa7a87c72fbbc093" providerId="LiveId" clId="{2255A639-90C0-4389-9964-32882B9AEE34}" dt="2021-08-20T14:21:04.035" v="1108" actId="1076"/>
          <ac:picMkLst>
            <pc:docMk/>
            <pc:sldMk cId="1974082433" sldId="301"/>
            <ac:picMk id="7" creationId="{01FF1C4C-D92C-4391-BDD0-90CA3B3BADDB}"/>
          </ac:picMkLst>
        </pc:picChg>
      </pc:sldChg>
      <pc:sldChg chg="addSp delSp modSp new mod">
        <pc:chgData name="Philip Nunn" userId="fa7a87c72fbbc093" providerId="LiveId" clId="{2255A639-90C0-4389-9964-32882B9AEE34}" dt="2021-08-21T09:05:29.816" v="1479" actId="1076"/>
        <pc:sldMkLst>
          <pc:docMk/>
          <pc:sldMk cId="2976937113" sldId="302"/>
        </pc:sldMkLst>
        <pc:spChg chg="mod">
          <ac:chgData name="Philip Nunn" userId="fa7a87c72fbbc093" providerId="LiveId" clId="{2255A639-90C0-4389-9964-32882B9AEE34}" dt="2021-08-20T12:35:31.595" v="245" actId="2711"/>
          <ac:spMkLst>
            <pc:docMk/>
            <pc:sldMk cId="2976937113" sldId="302"/>
            <ac:spMk id="2" creationId="{8D9D0E00-0BB9-498D-8B39-74463081F34B}"/>
          </ac:spMkLst>
        </pc:spChg>
        <pc:spChg chg="del">
          <ac:chgData name="Philip Nunn" userId="fa7a87c72fbbc093" providerId="LiveId" clId="{2255A639-90C0-4389-9964-32882B9AEE34}" dt="2021-08-20T12:39:20.308" v="253" actId="21"/>
          <ac:spMkLst>
            <pc:docMk/>
            <pc:sldMk cId="2976937113" sldId="302"/>
            <ac:spMk id="3" creationId="{35B4CBCF-45DA-48EE-A848-8F5DB9B68CF6}"/>
          </ac:spMkLst>
        </pc:spChg>
        <pc:spChg chg="add mod">
          <ac:chgData name="Philip Nunn" userId="fa7a87c72fbbc093" providerId="LiveId" clId="{2255A639-90C0-4389-9964-32882B9AEE34}" dt="2021-08-20T13:13:42.551" v="526" actId="1076"/>
          <ac:spMkLst>
            <pc:docMk/>
            <pc:sldMk cId="2976937113" sldId="302"/>
            <ac:spMk id="5" creationId="{B184DAC8-7776-4A4F-8775-7FFE27DE11A6}"/>
          </ac:spMkLst>
        </pc:spChg>
        <pc:picChg chg="add del mod">
          <ac:chgData name="Philip Nunn" userId="fa7a87c72fbbc093" providerId="LiveId" clId="{2255A639-90C0-4389-9964-32882B9AEE34}" dt="2021-08-20T13:13:39.267" v="525" actId="21"/>
          <ac:picMkLst>
            <pc:docMk/>
            <pc:sldMk cId="2976937113" sldId="302"/>
            <ac:picMk id="6" creationId="{46988A34-64DA-45EC-AFEC-578E711D2CBA}"/>
          </ac:picMkLst>
        </pc:picChg>
        <pc:picChg chg="add mod">
          <ac:chgData name="Philip Nunn" userId="fa7a87c72fbbc093" providerId="LiveId" clId="{2255A639-90C0-4389-9964-32882B9AEE34}" dt="2021-08-21T09:05:29.816" v="1479" actId="1076"/>
          <ac:picMkLst>
            <pc:docMk/>
            <pc:sldMk cId="2976937113" sldId="302"/>
            <ac:picMk id="8" creationId="{DF3696AC-91EA-43CD-9AF8-1096C234D16B}"/>
          </ac:picMkLst>
        </pc:picChg>
      </pc:sldChg>
      <pc:sldChg chg="addSp delSp modSp new del mod">
        <pc:chgData name="Philip Nunn" userId="fa7a87c72fbbc093" providerId="LiveId" clId="{2255A639-90C0-4389-9964-32882B9AEE34}" dt="2021-08-20T14:16:11.989" v="1066" actId="2696"/>
        <pc:sldMkLst>
          <pc:docMk/>
          <pc:sldMk cId="3551682224" sldId="303"/>
        </pc:sldMkLst>
        <pc:spChg chg="del">
          <ac:chgData name="Philip Nunn" userId="fa7a87c72fbbc093" providerId="LiveId" clId="{2255A639-90C0-4389-9964-32882B9AEE34}" dt="2021-08-20T12:44:16.171" v="294"/>
          <ac:spMkLst>
            <pc:docMk/>
            <pc:sldMk cId="3551682224" sldId="303"/>
            <ac:spMk id="3" creationId="{30DE3BD2-2EC6-4D9C-BF3D-78FDE665D37E}"/>
          </ac:spMkLst>
        </pc:spChg>
        <pc:graphicFrameChg chg="add del mod">
          <ac:chgData name="Philip Nunn" userId="fa7a87c72fbbc093" providerId="LiveId" clId="{2255A639-90C0-4389-9964-32882B9AEE34}" dt="2021-08-20T12:44:26.040" v="297" actId="21"/>
          <ac:graphicFrameMkLst>
            <pc:docMk/>
            <pc:sldMk cId="3551682224" sldId="303"/>
            <ac:graphicFrameMk id="7" creationId="{458174DB-70DC-4215-AA6C-DFF68119FDBF}"/>
          </ac:graphicFrameMkLst>
        </pc:graphicFrameChg>
        <pc:graphicFrameChg chg="add mod modGraphic">
          <ac:chgData name="Philip Nunn" userId="fa7a87c72fbbc093" providerId="LiveId" clId="{2255A639-90C0-4389-9964-32882B9AEE34}" dt="2021-08-20T13:52:16.959" v="626" actId="113"/>
          <ac:graphicFrameMkLst>
            <pc:docMk/>
            <pc:sldMk cId="3551682224" sldId="303"/>
            <ac:graphicFrameMk id="8" creationId="{7F85BF96-DE2E-4E7B-9B46-BB23BB29FF68}"/>
          </ac:graphicFrameMkLst>
        </pc:graphicFrameChg>
        <pc:picChg chg="add del">
          <ac:chgData name="Philip Nunn" userId="fa7a87c72fbbc093" providerId="LiveId" clId="{2255A639-90C0-4389-9964-32882B9AEE34}" dt="2021-08-20T12:43:17.897" v="288" actId="21"/>
          <ac:picMkLst>
            <pc:docMk/>
            <pc:sldMk cId="3551682224" sldId="303"/>
            <ac:picMk id="5" creationId="{F15FB213-D499-4201-AB33-30CB09B91BE4}"/>
          </ac:picMkLst>
        </pc:picChg>
        <pc:picChg chg="add del mod">
          <ac:chgData name="Philip Nunn" userId="fa7a87c72fbbc093" providerId="LiveId" clId="{2255A639-90C0-4389-9964-32882B9AEE34}" dt="2021-08-20T12:43:38.689" v="292" actId="21"/>
          <ac:picMkLst>
            <pc:docMk/>
            <pc:sldMk cId="3551682224" sldId="303"/>
            <ac:picMk id="6" creationId="{4BACB47C-B8D3-4C3D-945D-A7C1200FFCEC}"/>
          </ac:picMkLst>
        </pc:picChg>
      </pc:sldChg>
      <pc:sldChg chg="new del">
        <pc:chgData name="Philip Nunn" userId="fa7a87c72fbbc093" providerId="LiveId" clId="{2255A639-90C0-4389-9964-32882B9AEE34}" dt="2021-08-20T14:15:24.324" v="1064" actId="2696"/>
        <pc:sldMkLst>
          <pc:docMk/>
          <pc:sldMk cId="469246149" sldId="304"/>
        </pc:sldMkLst>
      </pc:sldChg>
      <pc:sldChg chg="addSp modSp new mod">
        <pc:chgData name="Philip Nunn" userId="fa7a87c72fbbc093" providerId="LiveId" clId="{2255A639-90C0-4389-9964-32882B9AEE34}" dt="2021-08-21T09:23:17.311" v="1675" actId="207"/>
        <pc:sldMkLst>
          <pc:docMk/>
          <pc:sldMk cId="2942475254" sldId="305"/>
        </pc:sldMkLst>
        <pc:spChg chg="mod">
          <ac:chgData name="Philip Nunn" userId="fa7a87c72fbbc093" providerId="LiveId" clId="{2255A639-90C0-4389-9964-32882B9AEE34}" dt="2021-08-20T12:52:09.584" v="394" actId="14100"/>
          <ac:spMkLst>
            <pc:docMk/>
            <pc:sldMk cId="2942475254" sldId="305"/>
            <ac:spMk id="2" creationId="{9254E51B-6EA5-43D8-B95A-F8F2D6A0ACCD}"/>
          </ac:spMkLst>
        </pc:spChg>
        <pc:spChg chg="mod">
          <ac:chgData name="Philip Nunn" userId="fa7a87c72fbbc093" providerId="LiveId" clId="{2255A639-90C0-4389-9964-32882B9AEE34}" dt="2021-08-21T09:23:17.311" v="1675" actId="207"/>
          <ac:spMkLst>
            <pc:docMk/>
            <pc:sldMk cId="2942475254" sldId="305"/>
            <ac:spMk id="3" creationId="{CEBB6395-BA42-4BAC-BEA9-640187A242A9}"/>
          </ac:spMkLst>
        </pc:spChg>
        <pc:picChg chg="add mod">
          <ac:chgData name="Philip Nunn" userId="fa7a87c72fbbc093" providerId="LiveId" clId="{2255A639-90C0-4389-9964-32882B9AEE34}" dt="2021-08-20T13:43:34.034" v="545" actId="14100"/>
          <ac:picMkLst>
            <pc:docMk/>
            <pc:sldMk cId="2942475254" sldId="305"/>
            <ac:picMk id="6" creationId="{971089FE-F7DD-4157-8808-D1DBC1A08C10}"/>
          </ac:picMkLst>
        </pc:picChg>
      </pc:sldChg>
      <pc:sldChg chg="new del">
        <pc:chgData name="Philip Nunn" userId="fa7a87c72fbbc093" providerId="LiveId" clId="{2255A639-90C0-4389-9964-32882B9AEE34}" dt="2021-08-20T14:15:24.324" v="1064" actId="2696"/>
        <pc:sldMkLst>
          <pc:docMk/>
          <pc:sldMk cId="1045639737" sldId="306"/>
        </pc:sldMkLst>
      </pc:sldChg>
      <pc:sldChg chg="addSp delSp modSp add mod chgLayout">
        <pc:chgData name="Philip Nunn" userId="fa7a87c72fbbc093" providerId="LiveId" clId="{2255A639-90C0-4389-9964-32882B9AEE34}" dt="2021-08-20T14:18:57.620" v="1086" actId="1076"/>
        <pc:sldMkLst>
          <pc:docMk/>
          <pc:sldMk cId="2047830837" sldId="307"/>
        </pc:sldMkLst>
        <pc:spChg chg="mod ord">
          <ac:chgData name="Philip Nunn" userId="fa7a87c72fbbc093" providerId="LiveId" clId="{2255A639-90C0-4389-9964-32882B9AEE34}" dt="2021-08-20T12:41:05.295" v="269" actId="700"/>
          <ac:spMkLst>
            <pc:docMk/>
            <pc:sldMk cId="2047830837" sldId="307"/>
            <ac:spMk id="2" creationId="{8D9D0E00-0BB9-498D-8B39-74463081F34B}"/>
          </ac:spMkLst>
        </pc:spChg>
        <pc:spChg chg="add del mod ord">
          <ac:chgData name="Philip Nunn" userId="fa7a87c72fbbc093" providerId="LiveId" clId="{2255A639-90C0-4389-9964-32882B9AEE34}" dt="2021-08-20T12:41:18.712" v="275" actId="21"/>
          <ac:spMkLst>
            <pc:docMk/>
            <pc:sldMk cId="2047830837" sldId="307"/>
            <ac:spMk id="3" creationId="{D5084792-CDBB-478C-BCF6-A8C82F6B20B9}"/>
          </ac:spMkLst>
        </pc:spChg>
        <pc:spChg chg="mod ord">
          <ac:chgData name="Philip Nunn" userId="fa7a87c72fbbc093" providerId="LiveId" clId="{2255A639-90C0-4389-9964-32882B9AEE34}" dt="2021-08-20T12:41:05.295" v="269" actId="700"/>
          <ac:spMkLst>
            <pc:docMk/>
            <pc:sldMk cId="2047830837" sldId="307"/>
            <ac:spMk id="4" creationId="{EC00DD75-A2B0-4AF9-A02C-DBFF0BC232E0}"/>
          </ac:spMkLst>
        </pc:spChg>
        <pc:spChg chg="mod">
          <ac:chgData name="Philip Nunn" userId="fa7a87c72fbbc093" providerId="LiveId" clId="{2255A639-90C0-4389-9964-32882B9AEE34}" dt="2021-08-20T14:18:57.620" v="1086" actId="1076"/>
          <ac:spMkLst>
            <pc:docMk/>
            <pc:sldMk cId="2047830837" sldId="307"/>
            <ac:spMk id="5" creationId="{B184DAC8-7776-4A4F-8775-7FFE27DE11A6}"/>
          </ac:spMkLst>
        </pc:spChg>
        <pc:picChg chg="del">
          <ac:chgData name="Philip Nunn" userId="fa7a87c72fbbc093" providerId="LiveId" clId="{2255A639-90C0-4389-9964-32882B9AEE34}" dt="2021-08-20T13:13:57.247" v="528" actId="21"/>
          <ac:picMkLst>
            <pc:docMk/>
            <pc:sldMk cId="2047830837" sldId="307"/>
            <ac:picMk id="6" creationId="{46988A34-64DA-45EC-AFEC-578E711D2CBA}"/>
          </ac:picMkLst>
        </pc:picChg>
        <pc:picChg chg="add mod">
          <ac:chgData name="Philip Nunn" userId="fa7a87c72fbbc093" providerId="LiveId" clId="{2255A639-90C0-4389-9964-32882B9AEE34}" dt="2021-08-20T13:26:28.341" v="535" actId="1076"/>
          <ac:picMkLst>
            <pc:docMk/>
            <pc:sldMk cId="2047830837" sldId="307"/>
            <ac:picMk id="8" creationId="{5BCA14BD-E841-4886-A55E-F78A00B1473C}"/>
          </ac:picMkLst>
        </pc:picChg>
      </pc:sldChg>
      <pc:sldChg chg="addSp modSp add mod">
        <pc:chgData name="Philip Nunn" userId="fa7a87c72fbbc093" providerId="LiveId" clId="{2255A639-90C0-4389-9964-32882B9AEE34}" dt="2021-08-20T14:32:14.968" v="1162" actId="1076"/>
        <pc:sldMkLst>
          <pc:docMk/>
          <pc:sldMk cId="1901093927" sldId="308"/>
        </pc:sldMkLst>
        <pc:spChg chg="mod">
          <ac:chgData name="Philip Nunn" userId="fa7a87c72fbbc093" providerId="LiveId" clId="{2255A639-90C0-4389-9964-32882B9AEE34}" dt="2021-08-20T14:32:14.968" v="1162" actId="1076"/>
          <ac:spMkLst>
            <pc:docMk/>
            <pc:sldMk cId="1901093927" sldId="308"/>
            <ac:spMk id="3" creationId="{CEBB6395-BA42-4BAC-BEA9-640187A242A9}"/>
          </ac:spMkLst>
        </pc:spChg>
        <pc:picChg chg="add mod">
          <ac:chgData name="Philip Nunn" userId="fa7a87c72fbbc093" providerId="LiveId" clId="{2255A639-90C0-4389-9964-32882B9AEE34}" dt="2021-08-20T13:44:07.872" v="552" actId="1076"/>
          <ac:picMkLst>
            <pc:docMk/>
            <pc:sldMk cId="1901093927" sldId="308"/>
            <ac:picMk id="6" creationId="{47A3C141-888F-4639-A47B-BBF9E8EB0131}"/>
          </ac:picMkLst>
        </pc:picChg>
        <pc:picChg chg="add mod">
          <ac:chgData name="Philip Nunn" userId="fa7a87c72fbbc093" providerId="LiveId" clId="{2255A639-90C0-4389-9964-32882B9AEE34}" dt="2021-08-20T14:32:09.203" v="1161" actId="1076"/>
          <ac:picMkLst>
            <pc:docMk/>
            <pc:sldMk cId="1901093927" sldId="308"/>
            <ac:picMk id="8" creationId="{7D6F9C2E-2BA9-48E6-A67F-300E2BBDFB5F}"/>
          </ac:picMkLst>
        </pc:picChg>
      </pc:sldChg>
      <pc:sldChg chg="addSp delSp modSp add mod">
        <pc:chgData name="Philip Nunn" userId="fa7a87c72fbbc093" providerId="LiveId" clId="{2255A639-90C0-4389-9964-32882B9AEE34}" dt="2021-08-21T09:25:47.990" v="1707" actId="20577"/>
        <pc:sldMkLst>
          <pc:docMk/>
          <pc:sldMk cId="2948385058" sldId="309"/>
        </pc:sldMkLst>
        <pc:spChg chg="mod">
          <ac:chgData name="Philip Nunn" userId="fa7a87c72fbbc093" providerId="LiveId" clId="{2255A639-90C0-4389-9964-32882B9AEE34}" dt="2021-08-21T09:25:47.990" v="1707" actId="20577"/>
          <ac:spMkLst>
            <pc:docMk/>
            <pc:sldMk cId="2948385058" sldId="309"/>
            <ac:spMk id="3" creationId="{CEBB6395-BA42-4BAC-BEA9-640187A242A9}"/>
          </ac:spMkLst>
        </pc:spChg>
        <pc:picChg chg="add del mod">
          <ac:chgData name="Philip Nunn" userId="fa7a87c72fbbc093" providerId="LiveId" clId="{2255A639-90C0-4389-9964-32882B9AEE34}" dt="2021-08-20T13:44:42.524" v="556" actId="21"/>
          <ac:picMkLst>
            <pc:docMk/>
            <pc:sldMk cId="2948385058" sldId="309"/>
            <ac:picMk id="6" creationId="{F3420EEC-67F8-4B5F-A044-BD68D29E6FCB}"/>
          </ac:picMkLst>
        </pc:picChg>
        <pc:picChg chg="add mod">
          <ac:chgData name="Philip Nunn" userId="fa7a87c72fbbc093" providerId="LiveId" clId="{2255A639-90C0-4389-9964-32882B9AEE34}" dt="2021-08-20T14:14:53.036" v="1059" actId="1076"/>
          <ac:picMkLst>
            <pc:docMk/>
            <pc:sldMk cId="2948385058" sldId="309"/>
            <ac:picMk id="7" creationId="{74FC845A-B3B2-4366-B79C-D259598B2DFC}"/>
          </ac:picMkLst>
        </pc:picChg>
      </pc:sldChg>
      <pc:sldChg chg="addSp modSp add mod">
        <pc:chgData name="Philip Nunn" userId="fa7a87c72fbbc093" providerId="LiveId" clId="{2255A639-90C0-4389-9964-32882B9AEE34}" dt="2021-08-20T14:31:42.624" v="1158" actId="14100"/>
        <pc:sldMkLst>
          <pc:docMk/>
          <pc:sldMk cId="1771339275" sldId="310"/>
        </pc:sldMkLst>
        <pc:spChg chg="mod">
          <ac:chgData name="Philip Nunn" userId="fa7a87c72fbbc093" providerId="LiveId" clId="{2255A639-90C0-4389-9964-32882B9AEE34}" dt="2021-08-20T12:54:00.014" v="416" actId="6549"/>
          <ac:spMkLst>
            <pc:docMk/>
            <pc:sldMk cId="1771339275" sldId="310"/>
            <ac:spMk id="2" creationId="{9254E51B-6EA5-43D8-B95A-F8F2D6A0ACCD}"/>
          </ac:spMkLst>
        </pc:spChg>
        <pc:spChg chg="mod">
          <ac:chgData name="Philip Nunn" userId="fa7a87c72fbbc093" providerId="LiveId" clId="{2255A639-90C0-4389-9964-32882B9AEE34}" dt="2021-08-20T14:31:42.624" v="1158" actId="14100"/>
          <ac:spMkLst>
            <pc:docMk/>
            <pc:sldMk cId="1771339275" sldId="310"/>
            <ac:spMk id="3" creationId="{CEBB6395-BA42-4BAC-BEA9-640187A242A9}"/>
          </ac:spMkLst>
        </pc:spChg>
        <pc:picChg chg="add mod">
          <ac:chgData name="Philip Nunn" userId="fa7a87c72fbbc093" providerId="LiveId" clId="{2255A639-90C0-4389-9964-32882B9AEE34}" dt="2021-08-20T13:45:29.234" v="565" actId="14100"/>
          <ac:picMkLst>
            <pc:docMk/>
            <pc:sldMk cId="1771339275" sldId="310"/>
            <ac:picMk id="6" creationId="{A71B5C8B-DDE2-473F-AD2D-EAE0A77EB85D}"/>
          </ac:picMkLst>
        </pc:picChg>
      </pc:sldChg>
      <pc:sldChg chg="addSp delSp modSp add mod ord">
        <pc:chgData name="Philip Nunn" userId="fa7a87c72fbbc093" providerId="LiveId" clId="{2255A639-90C0-4389-9964-32882B9AEE34}" dt="2021-08-20T14:15:04.326" v="1061" actId="1076"/>
        <pc:sldMkLst>
          <pc:docMk/>
          <pc:sldMk cId="1796654940" sldId="311"/>
        </pc:sldMkLst>
        <pc:spChg chg="del mod">
          <ac:chgData name="Philip Nunn" userId="fa7a87c72fbbc093" providerId="LiveId" clId="{2255A639-90C0-4389-9964-32882B9AEE34}" dt="2021-08-20T12:55:12.393" v="425" actId="21"/>
          <ac:spMkLst>
            <pc:docMk/>
            <pc:sldMk cId="1796654940" sldId="311"/>
            <ac:spMk id="3" creationId="{CEBB6395-BA42-4BAC-BEA9-640187A242A9}"/>
          </ac:spMkLst>
        </pc:spChg>
        <pc:spChg chg="add mod">
          <ac:chgData name="Philip Nunn" userId="fa7a87c72fbbc093" providerId="LiveId" clId="{2255A639-90C0-4389-9964-32882B9AEE34}" dt="2021-08-20T12:55:28.716" v="429" actId="5793"/>
          <ac:spMkLst>
            <pc:docMk/>
            <pc:sldMk cId="1796654940" sldId="311"/>
            <ac:spMk id="6" creationId="{95A07396-385F-4080-BF02-FE4DA5F20399}"/>
          </ac:spMkLst>
        </pc:spChg>
        <pc:picChg chg="add mod">
          <ac:chgData name="Philip Nunn" userId="fa7a87c72fbbc093" providerId="LiveId" clId="{2255A639-90C0-4389-9964-32882B9AEE34}" dt="2021-08-20T14:15:04.326" v="1061" actId="1076"/>
          <ac:picMkLst>
            <pc:docMk/>
            <pc:sldMk cId="1796654940" sldId="311"/>
            <ac:picMk id="7" creationId="{588C4A61-F8C6-4CCC-A7D0-A8B991E9B72F}"/>
          </ac:picMkLst>
        </pc:picChg>
      </pc:sldChg>
      <pc:sldChg chg="addSp modSp add mod">
        <pc:chgData name="Philip Nunn" userId="fa7a87c72fbbc093" providerId="LiveId" clId="{2255A639-90C0-4389-9964-32882B9AEE34}" dt="2021-08-20T14:15:10.535" v="1063" actId="1076"/>
        <pc:sldMkLst>
          <pc:docMk/>
          <pc:sldMk cId="3135784750" sldId="312"/>
        </pc:sldMkLst>
        <pc:spChg chg="mod">
          <ac:chgData name="Philip Nunn" userId="fa7a87c72fbbc093" providerId="LiveId" clId="{2255A639-90C0-4389-9964-32882B9AEE34}" dt="2021-08-20T12:56:23.033" v="439" actId="2710"/>
          <ac:spMkLst>
            <pc:docMk/>
            <pc:sldMk cId="3135784750" sldId="312"/>
            <ac:spMk id="6" creationId="{95A07396-385F-4080-BF02-FE4DA5F20399}"/>
          </ac:spMkLst>
        </pc:spChg>
        <pc:picChg chg="add mod">
          <ac:chgData name="Philip Nunn" userId="fa7a87c72fbbc093" providerId="LiveId" clId="{2255A639-90C0-4389-9964-32882B9AEE34}" dt="2021-08-20T14:15:10.535" v="1063" actId="1076"/>
          <ac:picMkLst>
            <pc:docMk/>
            <pc:sldMk cId="3135784750" sldId="312"/>
            <ac:picMk id="5" creationId="{2F85A4B3-DF9D-4FA4-86FE-0374602012A9}"/>
          </ac:picMkLst>
        </pc:picChg>
      </pc:sldChg>
      <pc:sldChg chg="addSp delSp modSp new mod ord">
        <pc:chgData name="Philip Nunn" userId="fa7a87c72fbbc093" providerId="LiveId" clId="{2255A639-90C0-4389-9964-32882B9AEE34}" dt="2021-08-21T09:22:03.976" v="1669"/>
        <pc:sldMkLst>
          <pc:docMk/>
          <pc:sldMk cId="1079290895" sldId="313"/>
        </pc:sldMkLst>
        <pc:spChg chg="del">
          <ac:chgData name="Philip Nunn" userId="fa7a87c72fbbc093" providerId="LiveId" clId="{2255A639-90C0-4389-9964-32882B9AEE34}" dt="2021-08-20T13:47:50.892" v="576"/>
          <ac:spMkLst>
            <pc:docMk/>
            <pc:sldMk cId="1079290895" sldId="313"/>
            <ac:spMk id="2" creationId="{C8C89ADD-BE5C-401B-962F-783951AA8771}"/>
          </ac:spMkLst>
        </pc:spChg>
        <pc:spChg chg="del">
          <ac:chgData name="Philip Nunn" userId="fa7a87c72fbbc093" providerId="LiveId" clId="{2255A639-90C0-4389-9964-32882B9AEE34}" dt="2021-08-20T13:46:04.398" v="567" actId="3680"/>
          <ac:spMkLst>
            <pc:docMk/>
            <pc:sldMk cId="1079290895" sldId="313"/>
            <ac:spMk id="3" creationId="{2A0C1E0F-4E24-4E7C-B64A-961B30E9B31A}"/>
          </ac:spMkLst>
        </pc:spChg>
        <pc:spChg chg="add del mod">
          <ac:chgData name="Philip Nunn" userId="fa7a87c72fbbc093" providerId="LiveId" clId="{2255A639-90C0-4389-9964-32882B9AEE34}" dt="2021-08-20T13:48:16.158" v="582"/>
          <ac:spMkLst>
            <pc:docMk/>
            <pc:sldMk cId="1079290895" sldId="313"/>
            <ac:spMk id="7" creationId="{89A89830-6E16-4B22-AECE-094CADE1EB9B}"/>
          </ac:spMkLst>
        </pc:spChg>
        <pc:spChg chg="add del mod">
          <ac:chgData name="Philip Nunn" userId="fa7a87c72fbbc093" providerId="LiveId" clId="{2255A639-90C0-4389-9964-32882B9AEE34}" dt="2021-08-20T13:47:48.292" v="575" actId="21"/>
          <ac:spMkLst>
            <pc:docMk/>
            <pc:sldMk cId="1079290895" sldId="313"/>
            <ac:spMk id="10" creationId="{DDBA8615-A304-4A44-B35A-10B05A86C6CE}"/>
          </ac:spMkLst>
        </pc:spChg>
        <pc:spChg chg="add del mod">
          <ac:chgData name="Philip Nunn" userId="fa7a87c72fbbc093" providerId="LiveId" clId="{2255A639-90C0-4389-9964-32882B9AEE34}" dt="2021-08-20T13:47:55.109" v="577"/>
          <ac:spMkLst>
            <pc:docMk/>
            <pc:sldMk cId="1079290895" sldId="313"/>
            <ac:spMk id="11" creationId="{9B1F640A-9BB4-4A0C-8086-AEF99CD3412B}"/>
          </ac:spMkLst>
        </pc:spChg>
        <pc:spChg chg="add del mod">
          <ac:chgData name="Philip Nunn" userId="fa7a87c72fbbc093" providerId="LiveId" clId="{2255A639-90C0-4389-9964-32882B9AEE34}" dt="2021-08-20T13:47:55.676" v="578"/>
          <ac:spMkLst>
            <pc:docMk/>
            <pc:sldMk cId="1079290895" sldId="313"/>
            <ac:spMk id="12" creationId="{EDB7B69F-F9AB-45C4-B5BA-F9A50CDE6F4A}"/>
          </ac:spMkLst>
        </pc:spChg>
        <pc:spChg chg="add del mod">
          <ac:chgData name="Philip Nunn" userId="fa7a87c72fbbc093" providerId="LiveId" clId="{2255A639-90C0-4389-9964-32882B9AEE34}" dt="2021-08-20T13:47:56.145" v="579"/>
          <ac:spMkLst>
            <pc:docMk/>
            <pc:sldMk cId="1079290895" sldId="313"/>
            <ac:spMk id="13" creationId="{03F5633B-6277-4446-811F-EF2464503430}"/>
          </ac:spMkLst>
        </pc:spChg>
        <pc:spChg chg="add del mod">
          <ac:chgData name="Philip Nunn" userId="fa7a87c72fbbc093" providerId="LiveId" clId="{2255A639-90C0-4389-9964-32882B9AEE34}" dt="2021-08-20T13:47:58.180" v="580" actId="21"/>
          <ac:spMkLst>
            <pc:docMk/>
            <pc:sldMk cId="1079290895" sldId="313"/>
            <ac:spMk id="14" creationId="{29843C92-6B49-4002-8CC9-DF9B2B79B6E1}"/>
          </ac:spMkLst>
        </pc:spChg>
        <pc:spChg chg="add del">
          <ac:chgData name="Philip Nunn" userId="fa7a87c72fbbc093" providerId="LiveId" clId="{2255A639-90C0-4389-9964-32882B9AEE34}" dt="2021-08-20T13:48:39.970" v="595" actId="21"/>
          <ac:spMkLst>
            <pc:docMk/>
            <pc:sldMk cId="1079290895" sldId="313"/>
            <ac:spMk id="15" creationId="{7EA360DC-47D7-41EA-822A-2E82E2373CE4}"/>
          </ac:spMkLst>
        </pc:spChg>
        <pc:spChg chg="add mod">
          <ac:chgData name="Philip Nunn" userId="fa7a87c72fbbc093" providerId="LiveId" clId="{2255A639-90C0-4389-9964-32882B9AEE34}" dt="2021-08-20T14:16:37.392" v="1069" actId="255"/>
          <ac:spMkLst>
            <pc:docMk/>
            <pc:sldMk cId="1079290895" sldId="313"/>
            <ac:spMk id="16" creationId="{97D567C8-E166-439B-8E26-E342D707EB9A}"/>
          </ac:spMkLst>
        </pc:spChg>
        <pc:spChg chg="add mod">
          <ac:chgData name="Philip Nunn" userId="fa7a87c72fbbc093" providerId="LiveId" clId="{2255A639-90C0-4389-9964-32882B9AEE34}" dt="2021-08-20T14:16:44.224" v="1070" actId="255"/>
          <ac:spMkLst>
            <pc:docMk/>
            <pc:sldMk cId="1079290895" sldId="313"/>
            <ac:spMk id="17" creationId="{A44A4E40-DC3E-48C5-BFF4-CF41D85303FE}"/>
          </ac:spMkLst>
        </pc:spChg>
        <pc:spChg chg="add mod">
          <ac:chgData name="Philip Nunn" userId="fa7a87c72fbbc093" providerId="LiveId" clId="{2255A639-90C0-4389-9964-32882B9AEE34}" dt="2021-08-20T14:24:23.788" v="1147" actId="14100"/>
          <ac:spMkLst>
            <pc:docMk/>
            <pc:sldMk cId="1079290895" sldId="313"/>
            <ac:spMk id="18" creationId="{96D177BD-036D-4706-8D37-BE20E62043BF}"/>
          </ac:spMkLst>
        </pc:spChg>
        <pc:spChg chg="add del mod">
          <ac:chgData name="Philip Nunn" userId="fa7a87c72fbbc093" providerId="LiveId" clId="{2255A639-90C0-4389-9964-32882B9AEE34}" dt="2021-08-20T13:52:54.612" v="631" actId="21"/>
          <ac:spMkLst>
            <pc:docMk/>
            <pc:sldMk cId="1079290895" sldId="313"/>
            <ac:spMk id="19" creationId="{AA2D3B45-2BA8-4E5B-ADE1-77B27E90CEA5}"/>
          </ac:spMkLst>
        </pc:spChg>
        <pc:spChg chg="add mod">
          <ac:chgData name="Philip Nunn" userId="fa7a87c72fbbc093" providerId="LiveId" clId="{2255A639-90C0-4389-9964-32882B9AEE34}" dt="2021-08-20T14:16:27.332" v="1068" actId="1076"/>
          <ac:spMkLst>
            <pc:docMk/>
            <pc:sldMk cId="1079290895" sldId="313"/>
            <ac:spMk id="20" creationId="{392966FF-178E-4510-8887-D3963044F6CC}"/>
          </ac:spMkLst>
        </pc:spChg>
        <pc:spChg chg="add mod">
          <ac:chgData name="Philip Nunn" userId="fa7a87c72fbbc093" providerId="LiveId" clId="{2255A639-90C0-4389-9964-32882B9AEE34}" dt="2021-08-20T14:23:00.840" v="1145" actId="14100"/>
          <ac:spMkLst>
            <pc:docMk/>
            <pc:sldMk cId="1079290895" sldId="313"/>
            <ac:spMk id="22" creationId="{D1B92819-7B80-4CE0-B80D-8B2FD07EEC7C}"/>
          </ac:spMkLst>
        </pc:spChg>
        <pc:spChg chg="add mod">
          <ac:chgData name="Philip Nunn" userId="fa7a87c72fbbc093" providerId="LiveId" clId="{2255A639-90C0-4389-9964-32882B9AEE34}" dt="2021-08-21T09:21:37.312" v="1663"/>
          <ac:spMkLst>
            <pc:docMk/>
            <pc:sldMk cId="1079290895" sldId="313"/>
            <ac:spMk id="25" creationId="{02A008AE-E246-424B-BF31-D5FA3EBEECC4}"/>
          </ac:spMkLst>
        </pc:spChg>
        <pc:spChg chg="add mod">
          <ac:chgData name="Philip Nunn" userId="fa7a87c72fbbc093" providerId="LiveId" clId="{2255A639-90C0-4389-9964-32882B9AEE34}" dt="2021-08-20T14:04:05.466" v="859" actId="20577"/>
          <ac:spMkLst>
            <pc:docMk/>
            <pc:sldMk cId="1079290895" sldId="313"/>
            <ac:spMk id="27" creationId="{117363C6-7EC0-4644-AF51-099FFE0A0321}"/>
          </ac:spMkLst>
        </pc:spChg>
        <pc:spChg chg="add del mod">
          <ac:chgData name="Philip Nunn" userId="fa7a87c72fbbc093" providerId="LiveId" clId="{2255A639-90C0-4389-9964-32882B9AEE34}" dt="2021-08-20T14:00:48.810" v="710" actId="21"/>
          <ac:spMkLst>
            <pc:docMk/>
            <pc:sldMk cId="1079290895" sldId="313"/>
            <ac:spMk id="28" creationId="{E1BEB510-015E-43D0-BD09-55794B72AE78}"/>
          </ac:spMkLst>
        </pc:spChg>
        <pc:spChg chg="add del mod">
          <ac:chgData name="Philip Nunn" userId="fa7a87c72fbbc093" providerId="LiveId" clId="{2255A639-90C0-4389-9964-32882B9AEE34}" dt="2021-08-21T09:21:28.217" v="1662" actId="21"/>
          <ac:spMkLst>
            <pc:docMk/>
            <pc:sldMk cId="1079290895" sldId="313"/>
            <ac:spMk id="29" creationId="{C6F7A54C-19C3-4805-B939-02D92BDB3B3A}"/>
          </ac:spMkLst>
        </pc:spChg>
        <pc:spChg chg="add mod">
          <ac:chgData name="Philip Nunn" userId="fa7a87c72fbbc093" providerId="LiveId" clId="{2255A639-90C0-4389-9964-32882B9AEE34}" dt="2021-08-20T14:16:57.156" v="1072" actId="1076"/>
          <ac:spMkLst>
            <pc:docMk/>
            <pc:sldMk cId="1079290895" sldId="313"/>
            <ac:spMk id="30" creationId="{3A13C366-42DC-4F3D-A79B-DA03BB80DA0B}"/>
          </ac:spMkLst>
        </pc:spChg>
        <pc:spChg chg="add mod ord">
          <ac:chgData name="Philip Nunn" userId="fa7a87c72fbbc093" providerId="LiveId" clId="{2255A639-90C0-4389-9964-32882B9AEE34}" dt="2021-08-20T14:14:33.609" v="1057" actId="113"/>
          <ac:spMkLst>
            <pc:docMk/>
            <pc:sldMk cId="1079290895" sldId="313"/>
            <ac:spMk id="31" creationId="{D369F408-BDDF-43FA-AB30-D775C9466E92}"/>
          </ac:spMkLst>
        </pc:spChg>
        <pc:spChg chg="add mod">
          <ac:chgData name="Philip Nunn" userId="fa7a87c72fbbc093" providerId="LiveId" clId="{2255A639-90C0-4389-9964-32882B9AEE34}" dt="2021-08-20T14:07:22.816" v="891" actId="208"/>
          <ac:spMkLst>
            <pc:docMk/>
            <pc:sldMk cId="1079290895" sldId="313"/>
            <ac:spMk id="32" creationId="{1995933E-C449-4501-9366-5438F65C5BD8}"/>
          </ac:spMkLst>
        </pc:spChg>
        <pc:spChg chg="add mod">
          <ac:chgData name="Philip Nunn" userId="fa7a87c72fbbc093" providerId="LiveId" clId="{2255A639-90C0-4389-9964-32882B9AEE34}" dt="2021-08-20T14:07:32.241" v="892" actId="208"/>
          <ac:spMkLst>
            <pc:docMk/>
            <pc:sldMk cId="1079290895" sldId="313"/>
            <ac:spMk id="33" creationId="{C37076DE-7ABB-4094-B2AA-8B09D82957CD}"/>
          </ac:spMkLst>
        </pc:spChg>
        <pc:spChg chg="add mod">
          <ac:chgData name="Philip Nunn" userId="fa7a87c72fbbc093" providerId="LiveId" clId="{2255A639-90C0-4389-9964-32882B9AEE34}" dt="2021-08-20T14:07:45.540" v="895" actId="1076"/>
          <ac:spMkLst>
            <pc:docMk/>
            <pc:sldMk cId="1079290895" sldId="313"/>
            <ac:spMk id="34" creationId="{275A5F67-36A6-47E9-8DFF-A14C5F6C7B79}"/>
          </ac:spMkLst>
        </pc:spChg>
        <pc:spChg chg="add mod">
          <ac:chgData name="Philip Nunn" userId="fa7a87c72fbbc093" providerId="LiveId" clId="{2255A639-90C0-4389-9964-32882B9AEE34}" dt="2021-08-20T14:14:27.131" v="1056" actId="6549"/>
          <ac:spMkLst>
            <pc:docMk/>
            <pc:sldMk cId="1079290895" sldId="313"/>
            <ac:spMk id="37" creationId="{582741FA-4A90-4201-8011-07B987255C22}"/>
          </ac:spMkLst>
        </pc:spChg>
        <pc:spChg chg="add mod">
          <ac:chgData name="Philip Nunn" userId="fa7a87c72fbbc093" providerId="LiveId" clId="{2255A639-90C0-4389-9964-32882B9AEE34}" dt="2021-08-20T14:11:43.739" v="1023" actId="1076"/>
          <ac:spMkLst>
            <pc:docMk/>
            <pc:sldMk cId="1079290895" sldId="313"/>
            <ac:spMk id="38" creationId="{425D706C-4612-44F7-A834-C5CC42DEF1EE}"/>
          </ac:spMkLst>
        </pc:spChg>
        <pc:spChg chg="add mod">
          <ac:chgData name="Philip Nunn" userId="fa7a87c72fbbc093" providerId="LiveId" clId="{2255A639-90C0-4389-9964-32882B9AEE34}" dt="2021-08-20T14:11:28.076" v="1018" actId="1076"/>
          <ac:spMkLst>
            <pc:docMk/>
            <pc:sldMk cId="1079290895" sldId="313"/>
            <ac:spMk id="39" creationId="{E90FA26B-17BD-443B-8E73-09503F952F3D}"/>
          </ac:spMkLst>
        </pc:spChg>
        <pc:graphicFrameChg chg="add del mod ord modGraphic">
          <ac:chgData name="Philip Nunn" userId="fa7a87c72fbbc093" providerId="LiveId" clId="{2255A639-90C0-4389-9964-32882B9AEE34}" dt="2021-08-20T13:46:25.082" v="571" actId="21"/>
          <ac:graphicFrameMkLst>
            <pc:docMk/>
            <pc:sldMk cId="1079290895" sldId="313"/>
            <ac:graphicFrameMk id="5" creationId="{7BA80282-15E7-4AB5-93A2-98CB8FB9D559}"/>
          </ac:graphicFrameMkLst>
        </pc:graphicFrameChg>
        <pc:picChg chg="add del mod">
          <ac:chgData name="Philip Nunn" userId="fa7a87c72fbbc093" providerId="LiveId" clId="{2255A639-90C0-4389-9964-32882B9AEE34}" dt="2021-08-20T13:55:08.987" v="654" actId="21"/>
          <ac:picMkLst>
            <pc:docMk/>
            <pc:sldMk cId="1079290895" sldId="313"/>
            <ac:picMk id="21" creationId="{0FF0E8C0-169B-481C-BD5F-56FB47121A78}"/>
          </ac:picMkLst>
        </pc:picChg>
        <pc:picChg chg="add mod">
          <ac:chgData name="Philip Nunn" userId="fa7a87c72fbbc093" providerId="LiveId" clId="{2255A639-90C0-4389-9964-32882B9AEE34}" dt="2021-08-20T14:04:25.006" v="865" actId="1076"/>
          <ac:picMkLst>
            <pc:docMk/>
            <pc:sldMk cId="1079290895" sldId="313"/>
            <ac:picMk id="23" creationId="{C82EEBEC-D54C-46DA-874A-39E049E4E000}"/>
          </ac:picMkLst>
        </pc:picChg>
        <pc:picChg chg="add mod">
          <ac:chgData name="Philip Nunn" userId="fa7a87c72fbbc093" providerId="LiveId" clId="{2255A639-90C0-4389-9964-32882B9AEE34}" dt="2021-08-20T14:13:42.354" v="1041" actId="1076"/>
          <ac:picMkLst>
            <pc:docMk/>
            <pc:sldMk cId="1079290895" sldId="313"/>
            <ac:picMk id="24" creationId="{B30577AC-8C2B-4A0D-955B-52F74A87D427}"/>
          </ac:picMkLst>
        </pc:picChg>
        <pc:picChg chg="add del mod">
          <ac:chgData name="Philip Nunn" userId="fa7a87c72fbbc093" providerId="LiveId" clId="{2255A639-90C0-4389-9964-32882B9AEE34}" dt="2021-08-20T14:07:52.836" v="896" actId="21"/>
          <ac:picMkLst>
            <pc:docMk/>
            <pc:sldMk cId="1079290895" sldId="313"/>
            <ac:picMk id="26" creationId="{295C2BC4-C023-4AB5-9B9A-38F7BF8DF5D8}"/>
          </ac:picMkLst>
        </pc:picChg>
        <pc:picChg chg="add mod">
          <ac:chgData name="Philip Nunn" userId="fa7a87c72fbbc093" providerId="LiveId" clId="{2255A639-90C0-4389-9964-32882B9AEE34}" dt="2021-08-20T14:14:16.236" v="1047" actId="1076"/>
          <ac:picMkLst>
            <pc:docMk/>
            <pc:sldMk cId="1079290895" sldId="313"/>
            <ac:picMk id="35" creationId="{2E166705-6B1D-4507-8A5C-8173D908BA1C}"/>
          </ac:picMkLst>
        </pc:picChg>
        <pc:picChg chg="add mod">
          <ac:chgData name="Philip Nunn" userId="fa7a87c72fbbc093" providerId="LiveId" clId="{2255A639-90C0-4389-9964-32882B9AEE34}" dt="2021-08-20T14:08:22.796" v="899" actId="1076"/>
          <ac:picMkLst>
            <pc:docMk/>
            <pc:sldMk cId="1079290895" sldId="313"/>
            <ac:picMk id="36" creationId="{63433425-2781-4114-8790-DA91BE1CAA35}"/>
          </ac:picMkLst>
        </pc:picChg>
        <pc:picChg chg="add mod">
          <ac:chgData name="Philip Nunn" userId="fa7a87c72fbbc093" providerId="LiveId" clId="{2255A639-90C0-4389-9964-32882B9AEE34}" dt="2021-08-20T14:12:24.300" v="1031" actId="1076"/>
          <ac:picMkLst>
            <pc:docMk/>
            <pc:sldMk cId="1079290895" sldId="313"/>
            <ac:picMk id="41" creationId="{1DEEA96C-EA16-43D5-A753-C9D331F85D28}"/>
          </ac:picMkLst>
        </pc:picChg>
        <pc:picChg chg="add mod">
          <ac:chgData name="Philip Nunn" userId="fa7a87c72fbbc093" providerId="LiveId" clId="{2255A639-90C0-4389-9964-32882B9AEE34}" dt="2021-08-20T14:12:57.094" v="1036" actId="1076"/>
          <ac:picMkLst>
            <pc:docMk/>
            <pc:sldMk cId="1079290895" sldId="313"/>
            <ac:picMk id="43" creationId="{880FF66E-5EE2-4A41-9E39-F8145710E7FD}"/>
          </ac:picMkLst>
        </pc:picChg>
      </pc:sldChg>
      <pc:sldChg chg="delSp modSp add mod ord">
        <pc:chgData name="Philip Nunn" userId="fa7a87c72fbbc093" providerId="LiveId" clId="{2255A639-90C0-4389-9964-32882B9AEE34}" dt="2021-08-21T09:21:13.974" v="1661" actId="255"/>
        <pc:sldMkLst>
          <pc:docMk/>
          <pc:sldMk cId="1552871841" sldId="314"/>
        </pc:sldMkLst>
        <pc:spChg chg="del">
          <ac:chgData name="Philip Nunn" userId="fa7a87c72fbbc093" providerId="LiveId" clId="{2255A639-90C0-4389-9964-32882B9AEE34}" dt="2021-08-20T14:17:18.188" v="1074" actId="21"/>
          <ac:spMkLst>
            <pc:docMk/>
            <pc:sldMk cId="1552871841" sldId="314"/>
            <ac:spMk id="17" creationId="{A44A4E40-DC3E-48C5-BFF4-CF41D85303FE}"/>
          </ac:spMkLst>
        </pc:spChg>
        <pc:spChg chg="mod">
          <ac:chgData name="Philip Nunn" userId="fa7a87c72fbbc093" providerId="LiveId" clId="{2255A639-90C0-4389-9964-32882B9AEE34}" dt="2021-08-20T14:24:17.052" v="1146" actId="14100"/>
          <ac:spMkLst>
            <pc:docMk/>
            <pc:sldMk cId="1552871841" sldId="314"/>
            <ac:spMk id="18" creationId="{96D177BD-036D-4706-8D37-BE20E62043BF}"/>
          </ac:spMkLst>
        </pc:spChg>
        <pc:spChg chg="mod">
          <ac:chgData name="Philip Nunn" userId="fa7a87c72fbbc093" providerId="LiveId" clId="{2255A639-90C0-4389-9964-32882B9AEE34}" dt="2021-08-20T14:22:55.866" v="1144" actId="14100"/>
          <ac:spMkLst>
            <pc:docMk/>
            <pc:sldMk cId="1552871841" sldId="314"/>
            <ac:spMk id="22" creationId="{D1B92819-7B80-4CE0-B80D-8B2FD07EEC7C}"/>
          </ac:spMkLst>
        </pc:spChg>
        <pc:spChg chg="mod">
          <ac:chgData name="Philip Nunn" userId="fa7a87c72fbbc093" providerId="LiveId" clId="{2255A639-90C0-4389-9964-32882B9AEE34}" dt="2021-08-21T09:21:13.974" v="1661" actId="255"/>
          <ac:spMkLst>
            <pc:docMk/>
            <pc:sldMk cId="1552871841" sldId="314"/>
            <ac:spMk id="29" creationId="{C6F7A54C-19C3-4805-B939-02D92BDB3B3A}"/>
          </ac:spMkLst>
        </pc:spChg>
        <pc:spChg chg="del">
          <ac:chgData name="Philip Nunn" userId="fa7a87c72fbbc093" providerId="LiveId" clId="{2255A639-90C0-4389-9964-32882B9AEE34}" dt="2021-08-20T14:17:32.139" v="1078" actId="21"/>
          <ac:spMkLst>
            <pc:docMk/>
            <pc:sldMk cId="1552871841" sldId="314"/>
            <ac:spMk id="31" creationId="{D369F408-BDDF-43FA-AB30-D775C9466E92}"/>
          </ac:spMkLst>
        </pc:spChg>
        <pc:spChg chg="del">
          <ac:chgData name="Philip Nunn" userId="fa7a87c72fbbc093" providerId="LiveId" clId="{2255A639-90C0-4389-9964-32882B9AEE34}" dt="2021-08-20T14:17:28.161" v="1077" actId="21"/>
          <ac:spMkLst>
            <pc:docMk/>
            <pc:sldMk cId="1552871841" sldId="314"/>
            <ac:spMk id="32" creationId="{1995933E-C449-4501-9366-5438F65C5BD8}"/>
          </ac:spMkLst>
        </pc:spChg>
        <pc:spChg chg="del">
          <ac:chgData name="Philip Nunn" userId="fa7a87c72fbbc093" providerId="LiveId" clId="{2255A639-90C0-4389-9964-32882B9AEE34}" dt="2021-08-20T14:17:37.322" v="1080" actId="21"/>
          <ac:spMkLst>
            <pc:docMk/>
            <pc:sldMk cId="1552871841" sldId="314"/>
            <ac:spMk id="33" creationId="{C37076DE-7ABB-4094-B2AA-8B09D82957CD}"/>
          </ac:spMkLst>
        </pc:spChg>
        <pc:spChg chg="del">
          <ac:chgData name="Philip Nunn" userId="fa7a87c72fbbc093" providerId="LiveId" clId="{2255A639-90C0-4389-9964-32882B9AEE34}" dt="2021-08-20T14:17:47.074" v="1083" actId="21"/>
          <ac:spMkLst>
            <pc:docMk/>
            <pc:sldMk cId="1552871841" sldId="314"/>
            <ac:spMk id="34" creationId="{275A5F67-36A6-47E9-8DFF-A14C5F6C7B79}"/>
          </ac:spMkLst>
        </pc:spChg>
        <pc:spChg chg="del">
          <ac:chgData name="Philip Nunn" userId="fa7a87c72fbbc093" providerId="LiveId" clId="{2255A639-90C0-4389-9964-32882B9AEE34}" dt="2021-08-20T14:17:26.328" v="1076" actId="21"/>
          <ac:spMkLst>
            <pc:docMk/>
            <pc:sldMk cId="1552871841" sldId="314"/>
            <ac:spMk id="38" creationId="{425D706C-4612-44F7-A834-C5CC42DEF1EE}"/>
          </ac:spMkLst>
        </pc:spChg>
        <pc:spChg chg="del">
          <ac:chgData name="Philip Nunn" userId="fa7a87c72fbbc093" providerId="LiveId" clId="{2255A639-90C0-4389-9964-32882B9AEE34}" dt="2021-08-20T14:17:43.921" v="1082" actId="21"/>
          <ac:spMkLst>
            <pc:docMk/>
            <pc:sldMk cId="1552871841" sldId="314"/>
            <ac:spMk id="39" creationId="{E90FA26B-17BD-443B-8E73-09503F952F3D}"/>
          </ac:spMkLst>
        </pc:spChg>
        <pc:picChg chg="del">
          <ac:chgData name="Philip Nunn" userId="fa7a87c72fbbc093" providerId="LiveId" clId="{2255A639-90C0-4389-9964-32882B9AEE34}" dt="2021-08-20T14:17:34.983" v="1079" actId="21"/>
          <ac:picMkLst>
            <pc:docMk/>
            <pc:sldMk cId="1552871841" sldId="314"/>
            <ac:picMk id="36" creationId="{63433425-2781-4114-8790-DA91BE1CAA35}"/>
          </ac:picMkLst>
        </pc:picChg>
        <pc:picChg chg="del">
          <ac:chgData name="Philip Nunn" userId="fa7a87c72fbbc093" providerId="LiveId" clId="{2255A639-90C0-4389-9964-32882B9AEE34}" dt="2021-08-20T14:17:23.693" v="1075" actId="21"/>
          <ac:picMkLst>
            <pc:docMk/>
            <pc:sldMk cId="1552871841" sldId="314"/>
            <ac:picMk id="41" creationId="{1DEEA96C-EA16-43D5-A753-C9D331F85D28}"/>
          </ac:picMkLst>
        </pc:picChg>
        <pc:picChg chg="del">
          <ac:chgData name="Philip Nunn" userId="fa7a87c72fbbc093" providerId="LiveId" clId="{2255A639-90C0-4389-9964-32882B9AEE34}" dt="2021-08-20T14:17:40.628" v="1081" actId="21"/>
          <ac:picMkLst>
            <pc:docMk/>
            <pc:sldMk cId="1552871841" sldId="314"/>
            <ac:picMk id="43" creationId="{880FF66E-5EE2-4A41-9E39-F8145710E7FD}"/>
          </ac:picMkLst>
        </pc:picChg>
      </pc:sldChg>
      <pc:sldChg chg="addSp delSp modSp add del mod setBg addAnim">
        <pc:chgData name="Philip Nunn" userId="fa7a87c72fbbc093" providerId="LiveId" clId="{2255A639-90C0-4389-9964-32882B9AEE34}" dt="2021-08-21T09:30:50.190" v="1761" actId="2696"/>
        <pc:sldMkLst>
          <pc:docMk/>
          <pc:sldMk cId="244242462" sldId="315"/>
        </pc:sldMkLst>
        <pc:spChg chg="mod">
          <ac:chgData name="Philip Nunn" userId="fa7a87c72fbbc093" providerId="LiveId" clId="{2255A639-90C0-4389-9964-32882B9AEE34}" dt="2021-08-21T09:30:02.177" v="1751" actId="26606"/>
          <ac:spMkLst>
            <pc:docMk/>
            <pc:sldMk cId="244242462" sldId="315"/>
            <ac:spMk id="2" creationId="{9254E51B-6EA5-43D8-B95A-F8F2D6A0ACCD}"/>
          </ac:spMkLst>
        </pc:spChg>
        <pc:spChg chg="add mod ord">
          <ac:chgData name="Philip Nunn" userId="fa7a87c72fbbc093" providerId="LiveId" clId="{2255A639-90C0-4389-9964-32882B9AEE34}" dt="2021-08-21T09:30:02.177" v="1751" actId="26606"/>
          <ac:spMkLst>
            <pc:docMk/>
            <pc:sldMk cId="244242462" sldId="315"/>
            <ac:spMk id="3" creationId="{9CFB2178-6394-4EE6-850D-75A7413412ED}"/>
          </ac:spMkLst>
        </pc:spChg>
        <pc:spChg chg="mod ord">
          <ac:chgData name="Philip Nunn" userId="fa7a87c72fbbc093" providerId="LiveId" clId="{2255A639-90C0-4389-9964-32882B9AEE34}" dt="2021-08-21T09:30:02.177" v="1751" actId="26606"/>
          <ac:spMkLst>
            <pc:docMk/>
            <pc:sldMk cId="244242462" sldId="315"/>
            <ac:spMk id="4" creationId="{BF0E3C65-B48F-463E-BFFC-59B96AB132C9}"/>
          </ac:spMkLst>
        </pc:spChg>
        <pc:spChg chg="mod">
          <ac:chgData name="Philip Nunn" userId="fa7a87c72fbbc093" providerId="LiveId" clId="{2255A639-90C0-4389-9964-32882B9AEE34}" dt="2021-08-21T09:30:02.177" v="1751" actId="26606"/>
          <ac:spMkLst>
            <pc:docMk/>
            <pc:sldMk cId="244242462" sldId="315"/>
            <ac:spMk id="6" creationId="{95A07396-385F-4080-BF02-FE4DA5F20399}"/>
          </ac:spMkLst>
        </pc:spChg>
        <pc:spChg chg="add">
          <ac:chgData name="Philip Nunn" userId="fa7a87c72fbbc093" providerId="LiveId" clId="{2255A639-90C0-4389-9964-32882B9AEE34}" dt="2021-08-21T09:30:02.177" v="1751" actId="26606"/>
          <ac:spMkLst>
            <pc:docMk/>
            <pc:sldMk cId="244242462" sldId="315"/>
            <ac:spMk id="17" creationId="{E8A8EAB8-D2FF-444D-B34B-7D32F106AD0E}"/>
          </ac:spMkLst>
        </pc:spChg>
        <pc:picChg chg="del">
          <ac:chgData name="Philip Nunn" userId="fa7a87c72fbbc093" providerId="LiveId" clId="{2255A639-90C0-4389-9964-32882B9AEE34}" dt="2021-08-21T09:29:17.943" v="1748" actId="21"/>
          <ac:picMkLst>
            <pc:docMk/>
            <pc:sldMk cId="244242462" sldId="315"/>
            <ac:picMk id="5" creationId="{2F85A4B3-DF9D-4FA4-86FE-0374602012A9}"/>
          </ac:picMkLst>
        </pc:picChg>
        <pc:picChg chg="add del mod">
          <ac:chgData name="Philip Nunn" userId="fa7a87c72fbbc093" providerId="LiveId" clId="{2255A639-90C0-4389-9964-32882B9AEE34}" dt="2021-08-21T09:28:38.725" v="1746" actId="21"/>
          <ac:picMkLst>
            <pc:docMk/>
            <pc:sldMk cId="244242462" sldId="315"/>
            <ac:picMk id="7" creationId="{22F17B70-53E0-423A-B9AB-9FC052D0B8BF}"/>
          </ac:picMkLst>
        </pc:picChg>
        <pc:picChg chg="add mod modCrop">
          <ac:chgData name="Philip Nunn" userId="fa7a87c72fbbc093" providerId="LiveId" clId="{2255A639-90C0-4389-9964-32882B9AEE34}" dt="2021-08-21T09:30:02.177" v="1751" actId="26606"/>
          <ac:picMkLst>
            <pc:docMk/>
            <pc:sldMk cId="244242462" sldId="315"/>
            <ac:picMk id="9" creationId="{52927998-642E-40DD-BADD-9B534AA87C7F}"/>
          </ac:picMkLst>
        </pc:picChg>
        <pc:cxnChg chg="add del">
          <ac:chgData name="Philip Nunn" userId="fa7a87c72fbbc093" providerId="LiveId" clId="{2255A639-90C0-4389-9964-32882B9AEE34}" dt="2021-08-21T09:30:02.177" v="1750" actId="26606"/>
          <ac:cxnSpMkLst>
            <pc:docMk/>
            <pc:sldMk cId="244242462" sldId="315"/>
            <ac:cxnSpMk id="14" creationId="{A7F400EE-A8A5-48AF-B4D6-291B52C6F0B0}"/>
          </ac:cxnSpMkLst>
        </pc:cxnChg>
        <pc:cxnChg chg="add">
          <ac:chgData name="Philip Nunn" userId="fa7a87c72fbbc093" providerId="LiveId" clId="{2255A639-90C0-4389-9964-32882B9AEE34}" dt="2021-08-21T09:30:02.177" v="1751" actId="26606"/>
          <ac:cxnSpMkLst>
            <pc:docMk/>
            <pc:sldMk cId="244242462" sldId="315"/>
            <ac:cxnSpMk id="16" creationId="{EEA38897-7BA3-4408-8083-3235339C4A60}"/>
          </ac:cxnSpMkLst>
        </pc:cxnChg>
        <pc:cxnChg chg="add">
          <ac:chgData name="Philip Nunn" userId="fa7a87c72fbbc093" providerId="LiveId" clId="{2255A639-90C0-4389-9964-32882B9AEE34}" dt="2021-08-21T09:30:02.177" v="1751" actId="26606"/>
          <ac:cxnSpMkLst>
            <pc:docMk/>
            <pc:sldMk cId="244242462" sldId="315"/>
            <ac:cxnSpMk id="18" creationId="{F11AD06B-AB20-4097-8606-5DA00DBACE88}"/>
          </ac:cxnSpMkLst>
        </pc:cxnChg>
      </pc:sldChg>
      <pc:sldChg chg="addSp delSp modSp add del mod setBg">
        <pc:chgData name="Philip Nunn" userId="fa7a87c72fbbc093" providerId="LiveId" clId="{2255A639-90C0-4389-9964-32882B9AEE34}" dt="2021-08-20T14:21:51.767" v="1143" actId="2696"/>
        <pc:sldMkLst>
          <pc:docMk/>
          <pc:sldMk cId="2016665273" sldId="315"/>
        </pc:sldMkLst>
        <pc:spChg chg="mod">
          <ac:chgData name="Philip Nunn" userId="fa7a87c72fbbc093" providerId="LiveId" clId="{2255A639-90C0-4389-9964-32882B9AEE34}" dt="2021-08-20T14:19:59.778" v="1091" actId="26606"/>
          <ac:spMkLst>
            <pc:docMk/>
            <pc:sldMk cId="2016665273" sldId="315"/>
            <ac:spMk id="2" creationId="{C20A021C-F121-468F-9EA0-A213851CF17F}"/>
          </ac:spMkLst>
        </pc:spChg>
        <pc:spChg chg="mod">
          <ac:chgData name="Philip Nunn" userId="fa7a87c72fbbc093" providerId="LiveId" clId="{2255A639-90C0-4389-9964-32882B9AEE34}" dt="2021-08-20T14:19:59.778" v="1091" actId="26606"/>
          <ac:spMkLst>
            <pc:docMk/>
            <pc:sldMk cId="2016665273" sldId="315"/>
            <ac:spMk id="3" creationId="{458F9DBB-B7EE-42E1-852C-46B0C25615DE}"/>
          </ac:spMkLst>
        </pc:spChg>
        <pc:spChg chg="mod ord">
          <ac:chgData name="Philip Nunn" userId="fa7a87c72fbbc093" providerId="LiveId" clId="{2255A639-90C0-4389-9964-32882B9AEE34}" dt="2021-08-20T14:19:59.778" v="1091" actId="26606"/>
          <ac:spMkLst>
            <pc:docMk/>
            <pc:sldMk cId="2016665273" sldId="315"/>
            <ac:spMk id="4" creationId="{C008C382-F71F-4F93-BF46-2D772064A83A}"/>
          </ac:spMkLst>
        </pc:spChg>
        <pc:picChg chg="del mod">
          <ac:chgData name="Philip Nunn" userId="fa7a87c72fbbc093" providerId="LiveId" clId="{2255A639-90C0-4389-9964-32882B9AEE34}" dt="2021-08-20T14:20:05.843" v="1092" actId="21"/>
          <ac:picMkLst>
            <pc:docMk/>
            <pc:sldMk cId="2016665273" sldId="315"/>
            <ac:picMk id="6" creationId="{B57B9F24-FCA8-4891-91EC-1D590E3CE528}"/>
          </ac:picMkLst>
        </pc:picChg>
        <pc:cxnChg chg="add">
          <ac:chgData name="Philip Nunn" userId="fa7a87c72fbbc093" providerId="LiveId" clId="{2255A639-90C0-4389-9964-32882B9AEE34}" dt="2021-08-20T14:19:59.778" v="1091" actId="26606"/>
          <ac:cxnSpMkLst>
            <pc:docMk/>
            <pc:sldMk cId="2016665273" sldId="315"/>
            <ac:cxnSpMk id="11" creationId="{A7F400EE-A8A5-48AF-B4D6-291B52C6F0B0}"/>
          </ac:cxnSpMkLst>
        </pc:cxnChg>
      </pc:sldChg>
      <pc:sldChg chg="addSp modSp add mod">
        <pc:chgData name="Philip Nunn" userId="fa7a87c72fbbc093" providerId="LiveId" clId="{2255A639-90C0-4389-9964-32882B9AEE34}" dt="2021-08-21T09:25:11.054" v="1703" actId="1076"/>
        <pc:sldMkLst>
          <pc:docMk/>
          <pc:sldMk cId="2843045609" sldId="316"/>
        </pc:sldMkLst>
        <pc:spChg chg="mod">
          <ac:chgData name="Philip Nunn" userId="fa7a87c72fbbc093" providerId="LiveId" clId="{2255A639-90C0-4389-9964-32882B9AEE34}" dt="2021-08-20T14:37:32.594" v="1265" actId="14100"/>
          <ac:spMkLst>
            <pc:docMk/>
            <pc:sldMk cId="2843045609" sldId="316"/>
            <ac:spMk id="3" creationId="{CEBB6395-BA42-4BAC-BEA9-640187A242A9}"/>
          </ac:spMkLst>
        </pc:spChg>
        <pc:spChg chg="add mod">
          <ac:chgData name="Philip Nunn" userId="fa7a87c72fbbc093" providerId="LiveId" clId="{2255A639-90C0-4389-9964-32882B9AEE34}" dt="2021-08-21T09:25:11.054" v="1703" actId="1076"/>
          <ac:spMkLst>
            <pc:docMk/>
            <pc:sldMk cId="2843045609" sldId="316"/>
            <ac:spMk id="5" creationId="{0A60B401-4E59-4D62-8C9E-D4FC5D2C8BF7}"/>
          </ac:spMkLst>
        </pc:spChg>
        <pc:picChg chg="add mod">
          <ac:chgData name="Philip Nunn" userId="fa7a87c72fbbc093" providerId="LiveId" clId="{2255A639-90C0-4389-9964-32882B9AEE34}" dt="2021-08-21T09:25:07.259" v="1702" actId="1076"/>
          <ac:picMkLst>
            <pc:docMk/>
            <pc:sldMk cId="2843045609" sldId="316"/>
            <ac:picMk id="6" creationId="{EE91FAF3-C82C-4F9A-81F0-EB22F79B822A}"/>
          </ac:picMkLst>
        </pc:picChg>
      </pc:sldChg>
      <pc:sldChg chg="addSp modSp add del mod setBg setClrOvrMap">
        <pc:chgData name="Philip Nunn" userId="fa7a87c72fbbc093" providerId="LiveId" clId="{2255A639-90C0-4389-9964-32882B9AEE34}" dt="2021-08-21T09:18:59.177" v="1646" actId="2696"/>
        <pc:sldMkLst>
          <pc:docMk/>
          <pc:sldMk cId="792446837" sldId="317"/>
        </pc:sldMkLst>
        <pc:spChg chg="mod">
          <ac:chgData name="Philip Nunn" userId="fa7a87c72fbbc093" providerId="LiveId" clId="{2255A639-90C0-4389-9964-32882B9AEE34}" dt="2021-08-21T09:16:06.873" v="1570" actId="26606"/>
          <ac:spMkLst>
            <pc:docMk/>
            <pc:sldMk cId="792446837" sldId="317"/>
            <ac:spMk id="2" creationId="{621A3AD4-1965-4AFB-BF6D-6DA3D050FF96}"/>
          </ac:spMkLst>
        </pc:spChg>
        <pc:spChg chg="mod">
          <ac:chgData name="Philip Nunn" userId="fa7a87c72fbbc093" providerId="LiveId" clId="{2255A639-90C0-4389-9964-32882B9AEE34}" dt="2021-08-21T09:16:06.873" v="1570" actId="26606"/>
          <ac:spMkLst>
            <pc:docMk/>
            <pc:sldMk cId="792446837" sldId="317"/>
            <ac:spMk id="3" creationId="{5F348994-8FC7-452C-BF11-A0D6C8F7BD74}"/>
          </ac:spMkLst>
        </pc:spChg>
        <pc:spChg chg="mod">
          <ac:chgData name="Philip Nunn" userId="fa7a87c72fbbc093" providerId="LiveId" clId="{2255A639-90C0-4389-9964-32882B9AEE34}" dt="2021-08-21T09:16:06.873" v="1571" actId="27636"/>
          <ac:spMkLst>
            <pc:docMk/>
            <pc:sldMk cId="792446837" sldId="317"/>
            <ac:spMk id="4" creationId="{9C00C0BC-82BA-420A-8D62-64DB3F0F7141}"/>
          </ac:spMkLst>
        </pc:spChg>
        <pc:spChg chg="mod">
          <ac:chgData name="Philip Nunn" userId="fa7a87c72fbbc093" providerId="LiveId" clId="{2255A639-90C0-4389-9964-32882B9AEE34}" dt="2021-08-21T09:16:06.873" v="1570" actId="26606"/>
          <ac:spMkLst>
            <pc:docMk/>
            <pc:sldMk cId="792446837" sldId="317"/>
            <ac:spMk id="7" creationId="{A951B820-EFB5-46C4-897A-21BE8B1A9716}"/>
          </ac:spMkLst>
        </pc:spChg>
        <pc:spChg chg="add">
          <ac:chgData name="Philip Nunn" userId="fa7a87c72fbbc093" providerId="LiveId" clId="{2255A639-90C0-4389-9964-32882B9AEE34}" dt="2021-08-21T09:16:06.873" v="1570" actId="26606"/>
          <ac:spMkLst>
            <pc:docMk/>
            <pc:sldMk cId="792446837" sldId="317"/>
            <ac:spMk id="15" creationId="{EF9B8DF2-C3F5-49A2-94D2-F7B65A0F1F15}"/>
          </ac:spMkLst>
        </pc:spChg>
        <pc:picChg chg="mod ord">
          <ac:chgData name="Philip Nunn" userId="fa7a87c72fbbc093" providerId="LiveId" clId="{2255A639-90C0-4389-9964-32882B9AEE34}" dt="2021-08-21T09:16:06.873" v="1570" actId="26606"/>
          <ac:picMkLst>
            <pc:docMk/>
            <pc:sldMk cId="792446837" sldId="317"/>
            <ac:picMk id="6" creationId="{D0D455B2-0266-427A-93A9-36EE62CCD3B8}"/>
          </ac:picMkLst>
        </pc:picChg>
        <pc:picChg chg="mod ord">
          <ac:chgData name="Philip Nunn" userId="fa7a87c72fbbc093" providerId="LiveId" clId="{2255A639-90C0-4389-9964-32882B9AEE34}" dt="2021-08-21T09:16:06.873" v="1570" actId="26606"/>
          <ac:picMkLst>
            <pc:docMk/>
            <pc:sldMk cId="792446837" sldId="317"/>
            <ac:picMk id="10" creationId="{091E0FE3-8B7A-46B5-917C-55AAC465494B}"/>
          </ac:picMkLst>
        </pc:picChg>
      </pc:sldChg>
      <pc:sldChg chg="addSp delSp modSp add mod setBg setClrOvrMap">
        <pc:chgData name="Philip Nunn" userId="fa7a87c72fbbc093" providerId="LiveId" clId="{2255A639-90C0-4389-9964-32882B9AEE34}" dt="2021-08-21T09:20:00.721" v="1652" actId="21"/>
        <pc:sldMkLst>
          <pc:docMk/>
          <pc:sldMk cId="3094255575" sldId="318"/>
        </pc:sldMkLst>
        <pc:spChg chg="mod">
          <ac:chgData name="Philip Nunn" userId="fa7a87c72fbbc093" providerId="LiveId" clId="{2255A639-90C0-4389-9964-32882B9AEE34}" dt="2021-08-21T09:16:59.486" v="1618" actId="6549"/>
          <ac:spMkLst>
            <pc:docMk/>
            <pc:sldMk cId="3094255575" sldId="318"/>
            <ac:spMk id="2" creationId="{621A3AD4-1965-4AFB-BF6D-6DA3D050FF96}"/>
          </ac:spMkLst>
        </pc:spChg>
        <pc:spChg chg="del mod">
          <ac:chgData name="Philip Nunn" userId="fa7a87c72fbbc093" providerId="LiveId" clId="{2255A639-90C0-4389-9964-32882B9AEE34}" dt="2021-08-21T09:20:00.721" v="1652" actId="21"/>
          <ac:spMkLst>
            <pc:docMk/>
            <pc:sldMk cId="3094255575" sldId="318"/>
            <ac:spMk id="3" creationId="{5F348994-8FC7-452C-BF11-A0D6C8F7BD74}"/>
          </ac:spMkLst>
        </pc:spChg>
        <pc:spChg chg="mod">
          <ac:chgData name="Philip Nunn" userId="fa7a87c72fbbc093" providerId="LiveId" clId="{2255A639-90C0-4389-9964-32882B9AEE34}" dt="2021-08-21T09:14:34.650" v="1569" actId="26606"/>
          <ac:spMkLst>
            <pc:docMk/>
            <pc:sldMk cId="3094255575" sldId="318"/>
            <ac:spMk id="4" creationId="{9C00C0BC-82BA-420A-8D62-64DB3F0F7141}"/>
          </ac:spMkLst>
        </pc:spChg>
        <pc:spChg chg="add mod">
          <ac:chgData name="Philip Nunn" userId="fa7a87c72fbbc093" providerId="LiveId" clId="{2255A639-90C0-4389-9964-32882B9AEE34}" dt="2021-08-21T09:18:26.482" v="1643" actId="1076"/>
          <ac:spMkLst>
            <pc:docMk/>
            <pc:sldMk cId="3094255575" sldId="318"/>
            <ac:spMk id="5" creationId="{616DC186-D56E-47BC-B7D2-FA318730F23D}"/>
          </ac:spMkLst>
        </pc:spChg>
        <pc:spChg chg="mod ord">
          <ac:chgData name="Philip Nunn" userId="fa7a87c72fbbc093" providerId="LiveId" clId="{2255A639-90C0-4389-9964-32882B9AEE34}" dt="2021-08-21T09:17:44.208" v="1627" actId="1076"/>
          <ac:spMkLst>
            <pc:docMk/>
            <pc:sldMk cId="3094255575" sldId="318"/>
            <ac:spMk id="7" creationId="{A951B820-EFB5-46C4-897A-21BE8B1A9716}"/>
          </ac:spMkLst>
        </pc:spChg>
        <pc:spChg chg="add del">
          <ac:chgData name="Philip Nunn" userId="fa7a87c72fbbc093" providerId="LiveId" clId="{2255A639-90C0-4389-9964-32882B9AEE34}" dt="2021-08-21T09:14:09.929" v="1565" actId="26606"/>
          <ac:spMkLst>
            <pc:docMk/>
            <pc:sldMk cId="3094255575" sldId="318"/>
            <ac:spMk id="15" creationId="{EF9B8DF2-C3F5-49A2-94D2-F7B65A0F1F15}"/>
          </ac:spMkLst>
        </pc:spChg>
        <pc:spChg chg="add del">
          <ac:chgData name="Philip Nunn" userId="fa7a87c72fbbc093" providerId="LiveId" clId="{2255A639-90C0-4389-9964-32882B9AEE34}" dt="2021-08-21T09:14:34.645" v="1568" actId="26606"/>
          <ac:spMkLst>
            <pc:docMk/>
            <pc:sldMk cId="3094255575" sldId="318"/>
            <ac:spMk id="20" creationId="{2DAA6C16-BF9B-4A3E-BC70-EE6015D4F967}"/>
          </ac:spMkLst>
        </pc:spChg>
        <pc:spChg chg="add">
          <ac:chgData name="Philip Nunn" userId="fa7a87c72fbbc093" providerId="LiveId" clId="{2255A639-90C0-4389-9964-32882B9AEE34}" dt="2021-08-21T09:14:34.650" v="1569" actId="26606"/>
          <ac:spMkLst>
            <pc:docMk/>
            <pc:sldMk cId="3094255575" sldId="318"/>
            <ac:spMk id="22" creationId="{E8A8EAB8-D2FF-444D-B34B-7D32F106AD0E}"/>
          </ac:spMkLst>
        </pc:spChg>
        <pc:grpChg chg="add del">
          <ac:chgData name="Philip Nunn" userId="fa7a87c72fbbc093" providerId="LiveId" clId="{2255A639-90C0-4389-9964-32882B9AEE34}" dt="2021-08-21T09:14:34.645" v="1568" actId="26606"/>
          <ac:grpSpMkLst>
            <pc:docMk/>
            <pc:sldMk cId="3094255575" sldId="318"/>
            <ac:grpSpMk id="17" creationId="{A4AE1828-51FD-4AD7-BCF6-9AF5C696CE5D}"/>
          </ac:grpSpMkLst>
        </pc:grpChg>
        <pc:picChg chg="mod ord">
          <ac:chgData name="Philip Nunn" userId="fa7a87c72fbbc093" providerId="LiveId" clId="{2255A639-90C0-4389-9964-32882B9AEE34}" dt="2021-08-21T09:14:34.650" v="1569" actId="26606"/>
          <ac:picMkLst>
            <pc:docMk/>
            <pc:sldMk cId="3094255575" sldId="318"/>
            <ac:picMk id="6" creationId="{D0D455B2-0266-427A-93A9-36EE62CCD3B8}"/>
          </ac:picMkLst>
        </pc:picChg>
        <pc:picChg chg="mod ord">
          <ac:chgData name="Philip Nunn" userId="fa7a87c72fbbc093" providerId="LiveId" clId="{2255A639-90C0-4389-9964-32882B9AEE34}" dt="2021-08-21T09:14:34.650" v="1569" actId="26606"/>
          <ac:picMkLst>
            <pc:docMk/>
            <pc:sldMk cId="3094255575" sldId="318"/>
            <ac:picMk id="10" creationId="{091E0FE3-8B7A-46B5-917C-55AAC465494B}"/>
          </ac:picMkLst>
        </pc:picChg>
        <pc:cxnChg chg="add">
          <ac:chgData name="Philip Nunn" userId="fa7a87c72fbbc093" providerId="LiveId" clId="{2255A639-90C0-4389-9964-32882B9AEE34}" dt="2021-08-21T09:14:34.650" v="1569" actId="26606"/>
          <ac:cxnSpMkLst>
            <pc:docMk/>
            <pc:sldMk cId="3094255575" sldId="318"/>
            <ac:cxnSpMk id="21" creationId="{F11AD06B-AB20-4097-8606-5DA00DBACE88}"/>
          </ac:cxnSpMkLst>
        </pc:cxnChg>
        <pc:cxnChg chg="add">
          <ac:chgData name="Philip Nunn" userId="fa7a87c72fbbc093" providerId="LiveId" clId="{2255A639-90C0-4389-9964-32882B9AEE34}" dt="2021-08-21T09:14:34.650" v="1569" actId="26606"/>
          <ac:cxnSpMkLst>
            <pc:docMk/>
            <pc:sldMk cId="3094255575" sldId="318"/>
            <ac:cxnSpMk id="23" creationId="{EEA38897-7BA3-4408-8083-3235339C4A60}"/>
          </ac:cxnSpMkLst>
        </pc:cxnChg>
        <pc:cxnChg chg="add">
          <ac:chgData name="Philip Nunn" userId="fa7a87c72fbbc093" providerId="LiveId" clId="{2255A639-90C0-4389-9964-32882B9AEE34}" dt="2021-08-21T09:14:34.650" v="1569" actId="26606"/>
          <ac:cxnSpMkLst>
            <pc:docMk/>
            <pc:sldMk cId="3094255575" sldId="318"/>
            <ac:cxnSpMk id="24" creationId="{CA240C79-242E-4918-9F28-B101847D1CC6}"/>
          </ac:cxnSpMkLst>
        </pc:cxnChg>
      </pc:sldChg>
      <pc:sldChg chg="addSp delSp modSp add mod">
        <pc:chgData name="Philip Nunn" userId="fa7a87c72fbbc093" providerId="LiveId" clId="{2255A639-90C0-4389-9964-32882B9AEE34}" dt="2021-08-21T09:31:49.604" v="1765" actId="1076"/>
        <pc:sldMkLst>
          <pc:docMk/>
          <pc:sldMk cId="2499431146" sldId="319"/>
        </pc:sldMkLst>
        <pc:spChg chg="mod">
          <ac:chgData name="Philip Nunn" userId="fa7a87c72fbbc093" providerId="LiveId" clId="{2255A639-90C0-4389-9964-32882B9AEE34}" dt="2021-08-21T09:31:28.952" v="1762" actId="1076"/>
          <ac:spMkLst>
            <pc:docMk/>
            <pc:sldMk cId="2499431146" sldId="319"/>
            <ac:spMk id="3" creationId="{9CFB2178-6394-4EE6-850D-75A7413412ED}"/>
          </ac:spMkLst>
        </pc:spChg>
        <pc:spChg chg="mod">
          <ac:chgData name="Philip Nunn" userId="fa7a87c72fbbc093" providerId="LiveId" clId="{2255A639-90C0-4389-9964-32882B9AEE34}" dt="2021-08-21T09:31:49.604" v="1765" actId="1076"/>
          <ac:spMkLst>
            <pc:docMk/>
            <pc:sldMk cId="2499431146" sldId="319"/>
            <ac:spMk id="6" creationId="{95A07396-385F-4080-BF02-FE4DA5F20399}"/>
          </ac:spMkLst>
        </pc:spChg>
        <pc:picChg chg="add mod">
          <ac:chgData name="Philip Nunn" userId="fa7a87c72fbbc093" providerId="LiveId" clId="{2255A639-90C0-4389-9964-32882B9AEE34}" dt="2021-08-21T09:31:44.977" v="1764" actId="1076"/>
          <ac:picMkLst>
            <pc:docMk/>
            <pc:sldMk cId="2499431146" sldId="319"/>
            <ac:picMk id="8" creationId="{85F20623-0528-4FA3-B53A-872A702724D0}"/>
          </ac:picMkLst>
        </pc:picChg>
        <pc:picChg chg="del mod">
          <ac:chgData name="Philip Nunn" userId="fa7a87c72fbbc093" providerId="LiveId" clId="{2255A639-90C0-4389-9964-32882B9AEE34}" dt="2021-08-21T09:30:35.620" v="1757" actId="21"/>
          <ac:picMkLst>
            <pc:docMk/>
            <pc:sldMk cId="2499431146" sldId="319"/>
            <ac:picMk id="9" creationId="{52927998-642E-40DD-BADD-9B534AA87C7F}"/>
          </ac:picMkLst>
        </pc:picChg>
      </pc:sldChg>
      <pc:sldChg chg="add del">
        <pc:chgData name="Philip Nunn" userId="fa7a87c72fbbc093" providerId="LiveId" clId="{2255A639-90C0-4389-9964-32882B9AEE34}" dt="2021-08-21T09:31:57.646" v="1766" actId="2696"/>
        <pc:sldMkLst>
          <pc:docMk/>
          <pc:sldMk cId="1277945151"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9D39E2CA-0DE7-489D-B063-E148EAB2B1C1}" type="datetimeFigureOut">
              <a:rPr lang="nl-NL" smtClean="0"/>
              <a:t>21-8-2021</a:t>
            </a:fld>
            <a:endParaRPr lang="nl-NL"/>
          </a:p>
        </p:txBody>
      </p:sp>
      <p:sp>
        <p:nvSpPr>
          <p:cNvPr id="4" name="Tijdelijke aanduiding voor dia-afbeelding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768E395E-8590-4C17-9E32-DC08C709E398}" type="slidenum">
              <a:rPr lang="nl-NL" smtClean="0"/>
              <a:t>‹#›</a:t>
            </a:fld>
            <a:endParaRPr lang="nl-NL"/>
          </a:p>
        </p:txBody>
      </p:sp>
    </p:spTree>
    <p:extLst>
      <p:ext uri="{BB962C8B-B14F-4D97-AF65-F5344CB8AC3E}">
        <p14:creationId xmlns:p14="http://schemas.microsoft.com/office/powerpoint/2010/main" val="61675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8E395E-8590-4C17-9E32-DC08C709E398}" type="slidenum">
              <a:rPr lang="nl-NL" smtClean="0"/>
              <a:t>2</a:t>
            </a:fld>
            <a:endParaRPr lang="nl-NL"/>
          </a:p>
        </p:txBody>
      </p:sp>
    </p:spTree>
    <p:extLst>
      <p:ext uri="{BB962C8B-B14F-4D97-AF65-F5344CB8AC3E}">
        <p14:creationId xmlns:p14="http://schemas.microsoft.com/office/powerpoint/2010/main" val="186926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8E395E-8590-4C17-9E32-DC08C709E398}" type="slidenum">
              <a:rPr lang="nl-NL" smtClean="0"/>
              <a:t>10</a:t>
            </a:fld>
            <a:endParaRPr lang="nl-NL"/>
          </a:p>
        </p:txBody>
      </p:sp>
    </p:spTree>
    <p:extLst>
      <p:ext uri="{BB962C8B-B14F-4D97-AF65-F5344CB8AC3E}">
        <p14:creationId xmlns:p14="http://schemas.microsoft.com/office/powerpoint/2010/main" val="292976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0B94933-8636-4BB9-AFCD-0D52DA6CB236}" type="datetime1">
              <a:rPr lang="nl-NL" smtClean="0"/>
              <a:t>21-8-2021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338543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57B8C15-9E3D-4071-A867-A68BBD43F02E}" type="datetime1">
              <a:rPr lang="nl-NL" smtClean="0"/>
              <a:t>21-8-2021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82869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63EEB60-CFE3-4252-BF4A-66633AB10DED}" type="datetime1">
              <a:rPr lang="nl-NL" smtClean="0"/>
              <a:t>21-8-2021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183724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C4BC0E-4709-4296-8918-A1C893F6C501}" type="datetime1">
              <a:rPr lang="nl-NL" smtClean="0"/>
              <a:t>21-8-2021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3909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762E8D1-CA9B-49DA-9A21-9FB1A63C546A}" type="datetime1">
              <a:rPr lang="nl-NL" smtClean="0"/>
              <a:t>21-8-2021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298007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FD566BB-55B4-4204-BAFC-151CF42B7A10}" type="datetime1">
              <a:rPr lang="nl-NL" smtClean="0"/>
              <a:t>21-8-2021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88734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FBBCFFC-FEBC-4BAB-A405-2A1965AD9FF6}" type="datetime1">
              <a:rPr lang="nl-NL" smtClean="0"/>
              <a:t>21-8-2021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179730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0CD725E-C475-495D-B0D4-13A9BB46F629}" type="datetime1">
              <a:rPr lang="nl-NL" smtClean="0"/>
              <a:t>21-8-2021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141541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FF37-5FEF-4A1B-B84D-427E35CE3746}" type="datetime1">
              <a:rPr lang="nl-NL" smtClean="0"/>
              <a:t>21-8-2021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137869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A8BA14C-83E6-4094-BDCA-9C1402287092}" type="datetime1">
              <a:rPr lang="nl-NL" smtClean="0"/>
              <a:t>21-8-2021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172319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84597E-02AF-4F45-8302-9DDECE561CEF}" type="datetime1">
              <a:rPr lang="nl-NL" smtClean="0"/>
              <a:t>21-8-2021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271E3-1F9D-4C2B-AB9A-4937F6C0041C}" type="slidenum">
              <a:rPr lang="nl-NL" smtClean="0"/>
              <a:t>‹#›</a:t>
            </a:fld>
            <a:endParaRPr lang="nl-NL"/>
          </a:p>
        </p:txBody>
      </p:sp>
    </p:spTree>
    <p:extLst>
      <p:ext uri="{BB962C8B-B14F-4D97-AF65-F5344CB8AC3E}">
        <p14:creationId xmlns:p14="http://schemas.microsoft.com/office/powerpoint/2010/main" val="184465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6869B-1430-4FA1-9A5A-4A6183889819}" type="datetime1">
              <a:rPr lang="nl-NL" smtClean="0"/>
              <a:t>21-8-2021</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71E3-1F9D-4C2B-AB9A-4937F6C0041C}" type="slidenum">
              <a:rPr lang="nl-NL" smtClean="0"/>
              <a:t>‹#›</a:t>
            </a:fld>
            <a:endParaRPr lang="nl-NL"/>
          </a:p>
        </p:txBody>
      </p:sp>
    </p:spTree>
    <p:extLst>
      <p:ext uri="{BB962C8B-B14F-4D97-AF65-F5344CB8AC3E}">
        <p14:creationId xmlns:p14="http://schemas.microsoft.com/office/powerpoint/2010/main" val="826624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persoon, person&#10;&#10;Automatisch gegenereerde beschrijving">
            <a:extLst>
              <a:ext uri="{FF2B5EF4-FFF2-40B4-BE49-F238E27FC236}">
                <a16:creationId xmlns:a16="http://schemas.microsoft.com/office/drawing/2014/main" id="{7BADBACD-932C-46C8-AA73-E530DCC3C35E}"/>
              </a:ext>
            </a:extLst>
          </p:cNvPr>
          <p:cNvPicPr>
            <a:picLocks noChangeAspect="1"/>
          </p:cNvPicPr>
          <p:nvPr/>
        </p:nvPicPr>
        <p:blipFill rotWithShape="1">
          <a:blip r:embed="rId2">
            <a:extLst>
              <a:ext uri="{28A0092B-C50C-407E-A947-70E740481C1C}">
                <a14:useLocalDpi xmlns:a14="http://schemas.microsoft.com/office/drawing/2010/main" val="0"/>
              </a:ext>
            </a:extLst>
          </a:blip>
          <a:srcRect r="-2" b="2556"/>
          <a:stretch/>
        </p:blipFill>
        <p:spPr>
          <a:xfrm>
            <a:off x="4573" y="0"/>
            <a:ext cx="6501383" cy="6857990"/>
          </a:xfrm>
          <a:prstGeom prst="rect">
            <a:avLst/>
          </a:prstGeom>
        </p:spPr>
      </p:pic>
      <p:sp>
        <p:nvSpPr>
          <p:cNvPr id="14" name="Rectangle 1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103B2CC-A099-405C-A385-14A19D9E7413}"/>
              </a:ext>
            </a:extLst>
          </p:cNvPr>
          <p:cNvSpPr>
            <a:spLocks noGrp="1"/>
          </p:cNvSpPr>
          <p:nvPr>
            <p:ph type="title"/>
          </p:nvPr>
        </p:nvSpPr>
        <p:spPr>
          <a:xfrm>
            <a:off x="5819014" y="771987"/>
            <a:ext cx="3017520" cy="3204134"/>
          </a:xfrm>
        </p:spPr>
        <p:txBody>
          <a:bodyPr vert="horz" lIns="91440" tIns="45720" rIns="91440" bIns="45720" rtlCol="0" anchor="b">
            <a:normAutofit/>
          </a:bodyPr>
          <a:lstStyle/>
          <a:p>
            <a:r>
              <a:rPr lang="en-US" sz="5400" dirty="0"/>
              <a:t>De brief van Paulus </a:t>
            </a:r>
            <a:r>
              <a:rPr lang="en-US" sz="5400" dirty="0" err="1"/>
              <a:t>aan</a:t>
            </a:r>
            <a:r>
              <a:rPr lang="en-US" sz="5400" dirty="0"/>
              <a:t> Titus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32D05D06-B194-47F5-A2E8-4ECDA769BCCE}"/>
              </a:ext>
            </a:extLst>
          </p:cNvPr>
          <p:cNvSpPr txBox="1"/>
          <p:nvPr/>
        </p:nvSpPr>
        <p:spPr>
          <a:xfrm>
            <a:off x="5888736" y="4964417"/>
            <a:ext cx="3155576" cy="1354217"/>
          </a:xfrm>
          <a:prstGeom prst="rect">
            <a:avLst/>
          </a:prstGeom>
          <a:noFill/>
        </p:spPr>
        <p:txBody>
          <a:bodyPr wrap="square" rtlCol="0">
            <a:spAutoFit/>
          </a:bodyPr>
          <a:lstStyle/>
          <a:p>
            <a:pPr algn="ctr">
              <a:spcAft>
                <a:spcPts val="600"/>
              </a:spcAft>
            </a:pPr>
            <a:r>
              <a:rPr lang="nl-NL" sz="2400" dirty="0"/>
              <a:t>Philip Nunn</a:t>
            </a:r>
          </a:p>
          <a:p>
            <a:pPr algn="ctr">
              <a:spcAft>
                <a:spcPts val="600"/>
              </a:spcAft>
            </a:pPr>
            <a:r>
              <a:rPr lang="nl-NL" sz="2400" dirty="0"/>
              <a:t>De Bron</a:t>
            </a:r>
          </a:p>
          <a:p>
            <a:pPr algn="ctr">
              <a:spcAft>
                <a:spcPts val="600"/>
              </a:spcAft>
            </a:pPr>
            <a:r>
              <a:rPr lang="nl-NL" sz="2400" dirty="0"/>
              <a:t>22 augustus 2021</a:t>
            </a:r>
          </a:p>
        </p:txBody>
      </p:sp>
      <p:sp>
        <p:nvSpPr>
          <p:cNvPr id="4" name="Tekstvak 3">
            <a:extLst>
              <a:ext uri="{FF2B5EF4-FFF2-40B4-BE49-F238E27FC236}">
                <a16:creationId xmlns:a16="http://schemas.microsoft.com/office/drawing/2014/main" id="{DD29B66D-B570-47A3-94BF-19D30F0E7BAB}"/>
              </a:ext>
            </a:extLst>
          </p:cNvPr>
          <p:cNvSpPr txBox="1"/>
          <p:nvPr/>
        </p:nvSpPr>
        <p:spPr>
          <a:xfrm>
            <a:off x="99688" y="5284135"/>
            <a:ext cx="2410430" cy="923330"/>
          </a:xfrm>
          <a:prstGeom prst="rect">
            <a:avLst/>
          </a:prstGeom>
          <a:noFill/>
        </p:spPr>
        <p:txBody>
          <a:bodyPr wrap="square" rtlCol="0">
            <a:spAutoFit/>
          </a:bodyPr>
          <a:lstStyle/>
          <a:p>
            <a:r>
              <a:rPr lang="en-US" sz="36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Deel</a:t>
            </a:r>
            <a:r>
              <a:rPr lang="en-US" sz="3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a:p>
            <a:endParaRPr lang="nl-NL" dirty="0"/>
          </a:p>
        </p:txBody>
      </p:sp>
      <p:sp>
        <p:nvSpPr>
          <p:cNvPr id="10" name="Tekstvak 9">
            <a:extLst>
              <a:ext uri="{FF2B5EF4-FFF2-40B4-BE49-F238E27FC236}">
                <a16:creationId xmlns:a16="http://schemas.microsoft.com/office/drawing/2014/main" id="{8161591F-0DBE-4428-9426-216D216CAFB0}"/>
              </a:ext>
            </a:extLst>
          </p:cNvPr>
          <p:cNvSpPr txBox="1"/>
          <p:nvPr/>
        </p:nvSpPr>
        <p:spPr>
          <a:xfrm>
            <a:off x="1734250" y="6103044"/>
            <a:ext cx="2767363" cy="646331"/>
          </a:xfrm>
          <a:prstGeom prst="rect">
            <a:avLst/>
          </a:prstGeom>
          <a:noFill/>
        </p:spPr>
        <p:txBody>
          <a:bodyPr wrap="square" rtlCol="0">
            <a:spAutoFit/>
          </a:bodyPr>
          <a:lstStyle/>
          <a:p>
            <a:pPr>
              <a:spcAft>
                <a:spcPts val="600"/>
              </a:spcAft>
            </a:pPr>
            <a:r>
              <a:rPr lang="nl-NL" b="1" dirty="0">
                <a:solidFill>
                  <a:schemeClr val="bg2"/>
                </a:solidFill>
              </a:rPr>
              <a:t>Beelden gratis van www.pixabay.com</a:t>
            </a:r>
          </a:p>
        </p:txBody>
      </p:sp>
    </p:spTree>
    <p:extLst>
      <p:ext uri="{BB962C8B-B14F-4D97-AF65-F5344CB8AC3E}">
        <p14:creationId xmlns:p14="http://schemas.microsoft.com/office/powerpoint/2010/main" val="28647878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512CBE4-8ACF-4DDB-8F51-D2FF35AF4CEB}"/>
              </a:ext>
            </a:extLst>
          </p:cNvPr>
          <p:cNvSpPr>
            <a:spLocks noGrp="1"/>
          </p:cNvSpPr>
          <p:nvPr>
            <p:ph type="sldNum" sz="quarter" idx="12"/>
          </p:nvPr>
        </p:nvSpPr>
        <p:spPr/>
        <p:txBody>
          <a:bodyPr/>
          <a:lstStyle/>
          <a:p>
            <a:fld id="{F7D271E3-1F9D-4C2B-AB9A-4937F6C0041C}" type="slidenum">
              <a:rPr lang="nl-NL" smtClean="0"/>
              <a:t>10</a:t>
            </a:fld>
            <a:endParaRPr lang="nl-NL" dirty="0"/>
          </a:p>
        </p:txBody>
      </p:sp>
      <p:sp>
        <p:nvSpPr>
          <p:cNvPr id="16" name="Tijdelijke aanduiding voor inhoud 15">
            <a:extLst>
              <a:ext uri="{FF2B5EF4-FFF2-40B4-BE49-F238E27FC236}">
                <a16:creationId xmlns:a16="http://schemas.microsoft.com/office/drawing/2014/main" id="{97D567C8-E166-439B-8E26-E342D707EB9A}"/>
              </a:ext>
            </a:extLst>
          </p:cNvPr>
          <p:cNvSpPr>
            <a:spLocks noGrp="1"/>
          </p:cNvSpPr>
          <p:nvPr>
            <p:ph idx="1"/>
          </p:nvPr>
        </p:nvSpPr>
        <p:spPr>
          <a:xfrm>
            <a:off x="0" y="789766"/>
            <a:ext cx="4500282" cy="734234"/>
          </a:xfrm>
          <a:prstGeom prst="rect">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nl-NL" sz="3200" b="1" dirty="0">
                <a:solidFill>
                  <a:schemeClr val="bg1"/>
                </a:solidFill>
              </a:rPr>
              <a:t>Hoofdstuk 2</a:t>
            </a:r>
          </a:p>
        </p:txBody>
      </p:sp>
      <p:sp>
        <p:nvSpPr>
          <p:cNvPr id="17" name="Tijdelijke aanduiding voor inhoud 15">
            <a:extLst>
              <a:ext uri="{FF2B5EF4-FFF2-40B4-BE49-F238E27FC236}">
                <a16:creationId xmlns:a16="http://schemas.microsoft.com/office/drawing/2014/main" id="{A44A4E40-DC3E-48C5-BFF4-CF41D85303FE}"/>
              </a:ext>
            </a:extLst>
          </p:cNvPr>
          <p:cNvSpPr txBox="1">
            <a:spLocks/>
          </p:cNvSpPr>
          <p:nvPr/>
        </p:nvSpPr>
        <p:spPr>
          <a:xfrm>
            <a:off x="4500282" y="789766"/>
            <a:ext cx="4643719" cy="734234"/>
          </a:xfrm>
          <a:prstGeom prst="rect">
            <a:avLst/>
          </a:prstGeom>
          <a:solidFill>
            <a:schemeClr val="accent3">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l-NL" sz="3200" b="1" dirty="0">
                <a:solidFill>
                  <a:schemeClr val="bg1"/>
                </a:solidFill>
              </a:rPr>
              <a:t>Hoofdstuk 3  </a:t>
            </a:r>
          </a:p>
        </p:txBody>
      </p:sp>
      <p:sp>
        <p:nvSpPr>
          <p:cNvPr id="18" name="Tijdelijke aanduiding voor inhoud 15">
            <a:extLst>
              <a:ext uri="{FF2B5EF4-FFF2-40B4-BE49-F238E27FC236}">
                <a16:creationId xmlns:a16="http://schemas.microsoft.com/office/drawing/2014/main" id="{96D177BD-036D-4706-8D37-BE20E62043BF}"/>
              </a:ext>
            </a:extLst>
          </p:cNvPr>
          <p:cNvSpPr txBox="1">
            <a:spLocks/>
          </p:cNvSpPr>
          <p:nvPr/>
        </p:nvSpPr>
        <p:spPr>
          <a:xfrm>
            <a:off x="-13092" y="1532354"/>
            <a:ext cx="4556768" cy="1757692"/>
          </a:xfrm>
          <a:prstGeom prst="rect">
            <a:avLst/>
          </a:prstGeom>
          <a:solidFill>
            <a:schemeClr val="accent1">
              <a:lumMod val="40000"/>
              <a:lumOff val="6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ijdelijke aanduiding voor inhoud 15">
            <a:extLst>
              <a:ext uri="{FF2B5EF4-FFF2-40B4-BE49-F238E27FC236}">
                <a16:creationId xmlns:a16="http://schemas.microsoft.com/office/drawing/2014/main" id="{392966FF-178E-4510-8887-D3963044F6CC}"/>
              </a:ext>
            </a:extLst>
          </p:cNvPr>
          <p:cNvSpPr txBox="1">
            <a:spLocks/>
          </p:cNvSpPr>
          <p:nvPr/>
        </p:nvSpPr>
        <p:spPr>
          <a:xfrm>
            <a:off x="7292" y="3290046"/>
            <a:ext cx="4500282" cy="1851893"/>
          </a:xfrm>
          <a:prstGeom prst="rect">
            <a:avLst/>
          </a:prstGeom>
          <a:solidFill>
            <a:schemeClr val="accent1">
              <a:lumMod val="40000"/>
              <a:lumOff val="6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ijdelijke aanduiding voor inhoud 15">
            <a:extLst>
              <a:ext uri="{FF2B5EF4-FFF2-40B4-BE49-F238E27FC236}">
                <a16:creationId xmlns:a16="http://schemas.microsoft.com/office/drawing/2014/main" id="{D1B92819-7B80-4CE0-B80D-8B2FD07EEC7C}"/>
              </a:ext>
            </a:extLst>
          </p:cNvPr>
          <p:cNvSpPr txBox="1">
            <a:spLocks/>
          </p:cNvSpPr>
          <p:nvPr/>
        </p:nvSpPr>
        <p:spPr>
          <a:xfrm>
            <a:off x="-13091" y="5053606"/>
            <a:ext cx="4513374" cy="1822322"/>
          </a:xfrm>
          <a:prstGeom prst="rect">
            <a:avLst/>
          </a:prstGeom>
          <a:solidFill>
            <a:schemeClr val="accent1">
              <a:lumMod val="60000"/>
              <a:lumOff val="4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Afbeelding 22" descr="Afbeelding met vectorafbeeldingen&#10;&#10;Automatisch gegenereerde beschrijving">
            <a:extLst>
              <a:ext uri="{FF2B5EF4-FFF2-40B4-BE49-F238E27FC236}">
                <a16:creationId xmlns:a16="http://schemas.microsoft.com/office/drawing/2014/main" id="{C82EEBEC-D54C-46DA-874A-39E049E4E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959" y="1639264"/>
            <a:ext cx="1579535" cy="1900193"/>
          </a:xfrm>
          <a:prstGeom prst="rect">
            <a:avLst/>
          </a:prstGeom>
        </p:spPr>
      </p:pic>
      <p:pic>
        <p:nvPicPr>
          <p:cNvPr id="24" name="Afbeelding 23">
            <a:extLst>
              <a:ext uri="{FF2B5EF4-FFF2-40B4-BE49-F238E27FC236}">
                <a16:creationId xmlns:a16="http://schemas.microsoft.com/office/drawing/2014/main" id="{B30577AC-8C2B-4A0D-955B-52F74A87D427}"/>
              </a:ext>
            </a:extLst>
          </p:cNvPr>
          <p:cNvPicPr>
            <a:picLocks noChangeAspect="1"/>
          </p:cNvPicPr>
          <p:nvPr/>
        </p:nvPicPr>
        <p:blipFill>
          <a:blip r:embed="rId4"/>
          <a:stretch>
            <a:fillRect/>
          </a:stretch>
        </p:blipFill>
        <p:spPr>
          <a:xfrm>
            <a:off x="3146242" y="3047058"/>
            <a:ext cx="1293325" cy="2026024"/>
          </a:xfrm>
          <a:prstGeom prst="rect">
            <a:avLst/>
          </a:prstGeom>
        </p:spPr>
      </p:pic>
      <p:sp>
        <p:nvSpPr>
          <p:cNvPr id="27" name="Tekstvak 26">
            <a:extLst>
              <a:ext uri="{FF2B5EF4-FFF2-40B4-BE49-F238E27FC236}">
                <a16:creationId xmlns:a16="http://schemas.microsoft.com/office/drawing/2014/main" id="{117363C6-7EC0-4644-AF51-099FFE0A0321}"/>
              </a:ext>
            </a:extLst>
          </p:cNvPr>
          <p:cNvSpPr txBox="1"/>
          <p:nvPr/>
        </p:nvSpPr>
        <p:spPr>
          <a:xfrm>
            <a:off x="242047" y="1846729"/>
            <a:ext cx="1144865" cy="1200329"/>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2:1-8</a:t>
            </a:r>
          </a:p>
          <a:p>
            <a:r>
              <a:rPr lang="nl-NL" sz="2400" dirty="0">
                <a:solidFill>
                  <a:schemeClr val="tx2"/>
                </a:solidFill>
                <a:latin typeface="Arial" panose="020B0604020202020204" pitchFamily="34" charset="0"/>
                <a:cs typeface="Arial" panose="020B0604020202020204" pitchFamily="34" charset="0"/>
              </a:rPr>
              <a:t>Gezin/</a:t>
            </a:r>
          </a:p>
          <a:p>
            <a:r>
              <a:rPr lang="nl-NL" sz="2400" dirty="0">
                <a:solidFill>
                  <a:schemeClr val="tx2"/>
                </a:solidFill>
                <a:latin typeface="Arial" panose="020B0604020202020204" pitchFamily="34" charset="0"/>
                <a:cs typeface="Arial" panose="020B0604020202020204" pitchFamily="34" charset="0"/>
              </a:rPr>
              <a:t>sociaal</a:t>
            </a:r>
          </a:p>
        </p:txBody>
      </p:sp>
      <p:sp>
        <p:nvSpPr>
          <p:cNvPr id="30" name="Tekstvak 29">
            <a:extLst>
              <a:ext uri="{FF2B5EF4-FFF2-40B4-BE49-F238E27FC236}">
                <a16:creationId xmlns:a16="http://schemas.microsoft.com/office/drawing/2014/main" id="{3A13C366-42DC-4F3D-A79B-DA03BB80DA0B}"/>
              </a:ext>
            </a:extLst>
          </p:cNvPr>
          <p:cNvSpPr txBox="1"/>
          <p:nvPr/>
        </p:nvSpPr>
        <p:spPr>
          <a:xfrm>
            <a:off x="280888" y="3527837"/>
            <a:ext cx="1007007" cy="1200329"/>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2:1-8</a:t>
            </a:r>
          </a:p>
          <a:p>
            <a:r>
              <a:rPr lang="nl-NL" sz="2400" dirty="0">
                <a:solidFill>
                  <a:schemeClr val="tx2"/>
                </a:solidFill>
                <a:latin typeface="Arial" panose="020B0604020202020204" pitchFamily="34" charset="0"/>
                <a:cs typeface="Arial" panose="020B0604020202020204" pitchFamily="34" charset="0"/>
              </a:rPr>
              <a:t>Werk/</a:t>
            </a:r>
          </a:p>
          <a:p>
            <a:r>
              <a:rPr lang="nl-NL" sz="2400" dirty="0">
                <a:solidFill>
                  <a:schemeClr val="tx2"/>
                </a:solidFill>
                <a:latin typeface="Arial" panose="020B0604020202020204" pitchFamily="34" charset="0"/>
                <a:cs typeface="Arial" panose="020B0604020202020204" pitchFamily="34" charset="0"/>
              </a:rPr>
              <a:t>studie</a:t>
            </a:r>
          </a:p>
        </p:txBody>
      </p:sp>
      <p:sp>
        <p:nvSpPr>
          <p:cNvPr id="32" name="Tijdelijke aanduiding voor inhoud 15">
            <a:extLst>
              <a:ext uri="{FF2B5EF4-FFF2-40B4-BE49-F238E27FC236}">
                <a16:creationId xmlns:a16="http://schemas.microsoft.com/office/drawing/2014/main" id="{1995933E-C449-4501-9366-5438F65C5BD8}"/>
              </a:ext>
            </a:extLst>
          </p:cNvPr>
          <p:cNvSpPr txBox="1">
            <a:spLocks/>
          </p:cNvSpPr>
          <p:nvPr/>
        </p:nvSpPr>
        <p:spPr>
          <a:xfrm>
            <a:off x="4513374" y="1524000"/>
            <a:ext cx="4630625" cy="1783976"/>
          </a:xfrm>
          <a:prstGeom prst="rect">
            <a:avLst/>
          </a:prstGeom>
          <a:solidFill>
            <a:schemeClr val="accent3">
              <a:lumMod val="40000"/>
              <a:lumOff val="6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ijdelijke aanduiding voor inhoud 15">
            <a:extLst>
              <a:ext uri="{FF2B5EF4-FFF2-40B4-BE49-F238E27FC236}">
                <a16:creationId xmlns:a16="http://schemas.microsoft.com/office/drawing/2014/main" id="{C37076DE-7ABB-4094-B2AA-8B09D82957CD}"/>
              </a:ext>
            </a:extLst>
          </p:cNvPr>
          <p:cNvSpPr txBox="1">
            <a:spLocks/>
          </p:cNvSpPr>
          <p:nvPr/>
        </p:nvSpPr>
        <p:spPr>
          <a:xfrm>
            <a:off x="4506445" y="3307976"/>
            <a:ext cx="4630625" cy="1783976"/>
          </a:xfrm>
          <a:prstGeom prst="rect">
            <a:avLst/>
          </a:prstGeom>
          <a:solidFill>
            <a:schemeClr val="accent3">
              <a:lumMod val="60000"/>
              <a:lumOff val="4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ijdelijke aanduiding voor inhoud 15">
            <a:extLst>
              <a:ext uri="{FF2B5EF4-FFF2-40B4-BE49-F238E27FC236}">
                <a16:creationId xmlns:a16="http://schemas.microsoft.com/office/drawing/2014/main" id="{275A5F67-36A6-47E9-8DFF-A14C5F6C7B79}"/>
              </a:ext>
            </a:extLst>
          </p:cNvPr>
          <p:cNvSpPr txBox="1">
            <a:spLocks/>
          </p:cNvSpPr>
          <p:nvPr/>
        </p:nvSpPr>
        <p:spPr>
          <a:xfrm>
            <a:off x="4506445" y="5058804"/>
            <a:ext cx="4647183" cy="1817124"/>
          </a:xfrm>
          <a:prstGeom prst="rect">
            <a:avLst/>
          </a:prstGeom>
          <a:solidFill>
            <a:schemeClr val="accent3">
              <a:lumMod val="40000"/>
              <a:lumOff val="6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5" name="Afbeelding 34" descr="Afbeelding met pijl&#10;&#10;Automatisch gegenereerde beschrijving">
            <a:extLst>
              <a:ext uri="{FF2B5EF4-FFF2-40B4-BE49-F238E27FC236}">
                <a16:creationId xmlns:a16="http://schemas.microsoft.com/office/drawing/2014/main" id="{2E166705-6B1D-4507-8A5C-8173D908B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9590" y="5271682"/>
            <a:ext cx="1598395" cy="1449794"/>
          </a:xfrm>
          <a:prstGeom prst="rect">
            <a:avLst/>
          </a:prstGeom>
        </p:spPr>
      </p:pic>
      <p:pic>
        <p:nvPicPr>
          <p:cNvPr id="36" name="Afbeelding 35" descr="Afbeelding met pijl&#10;&#10;Automatisch gegenereerde beschrijving">
            <a:extLst>
              <a:ext uri="{FF2B5EF4-FFF2-40B4-BE49-F238E27FC236}">
                <a16:creationId xmlns:a16="http://schemas.microsoft.com/office/drawing/2014/main" id="{63433425-2781-4114-8790-DA91BE1CA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7261" y="3475067"/>
            <a:ext cx="1598395" cy="1449794"/>
          </a:xfrm>
          <a:prstGeom prst="rect">
            <a:avLst/>
          </a:prstGeom>
        </p:spPr>
      </p:pic>
      <p:sp>
        <p:nvSpPr>
          <p:cNvPr id="37" name="Tekstvak 36">
            <a:extLst>
              <a:ext uri="{FF2B5EF4-FFF2-40B4-BE49-F238E27FC236}">
                <a16:creationId xmlns:a16="http://schemas.microsoft.com/office/drawing/2014/main" id="{582741FA-4A90-4201-8011-07B987255C22}"/>
              </a:ext>
            </a:extLst>
          </p:cNvPr>
          <p:cNvSpPr txBox="1"/>
          <p:nvPr/>
        </p:nvSpPr>
        <p:spPr>
          <a:xfrm>
            <a:off x="303923" y="5295547"/>
            <a:ext cx="2165978" cy="1569660"/>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2:11-15</a:t>
            </a:r>
          </a:p>
          <a:p>
            <a:r>
              <a:rPr lang="nl-NL" sz="2400" b="1" dirty="0">
                <a:solidFill>
                  <a:schemeClr val="tx2"/>
                </a:solidFill>
                <a:latin typeface="Arial" panose="020B0604020202020204" pitchFamily="34" charset="0"/>
                <a:cs typeface="Arial" panose="020B0604020202020204" pitchFamily="34" charset="0"/>
              </a:rPr>
              <a:t>Theologische</a:t>
            </a:r>
          </a:p>
          <a:p>
            <a:r>
              <a:rPr lang="nl-NL" sz="2400" b="1" dirty="0">
                <a:solidFill>
                  <a:schemeClr val="tx2"/>
                </a:solidFill>
                <a:latin typeface="Arial" panose="020B0604020202020204" pitchFamily="34" charset="0"/>
                <a:cs typeface="Arial" panose="020B0604020202020204" pitchFamily="34" charset="0"/>
              </a:rPr>
              <a:t>motivatie</a:t>
            </a:r>
          </a:p>
          <a:p>
            <a:endParaRPr lang="nl-NL" sz="2400" dirty="0">
              <a:solidFill>
                <a:schemeClr val="tx2"/>
              </a:solidFill>
              <a:latin typeface="Arial" panose="020B0604020202020204" pitchFamily="34" charset="0"/>
              <a:cs typeface="Arial" panose="020B0604020202020204" pitchFamily="34" charset="0"/>
            </a:endParaRPr>
          </a:p>
        </p:txBody>
      </p:sp>
      <p:sp>
        <p:nvSpPr>
          <p:cNvPr id="31" name="Tekstvak 30">
            <a:extLst>
              <a:ext uri="{FF2B5EF4-FFF2-40B4-BE49-F238E27FC236}">
                <a16:creationId xmlns:a16="http://schemas.microsoft.com/office/drawing/2014/main" id="{D369F408-BDDF-43FA-AB30-D775C9466E92}"/>
              </a:ext>
            </a:extLst>
          </p:cNvPr>
          <p:cNvSpPr txBox="1"/>
          <p:nvPr/>
        </p:nvSpPr>
        <p:spPr>
          <a:xfrm>
            <a:off x="4852603" y="3566652"/>
            <a:ext cx="2165978" cy="1200329"/>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3:4-7</a:t>
            </a:r>
          </a:p>
          <a:p>
            <a:r>
              <a:rPr lang="nl-NL" sz="2400" b="1" dirty="0">
                <a:solidFill>
                  <a:schemeClr val="tx2"/>
                </a:solidFill>
                <a:latin typeface="Arial" panose="020B0604020202020204" pitchFamily="34" charset="0"/>
                <a:cs typeface="Arial" panose="020B0604020202020204" pitchFamily="34" charset="0"/>
              </a:rPr>
              <a:t>Theologische</a:t>
            </a:r>
          </a:p>
          <a:p>
            <a:r>
              <a:rPr lang="nl-NL" sz="2400" b="1" dirty="0">
                <a:solidFill>
                  <a:schemeClr val="tx2"/>
                </a:solidFill>
                <a:latin typeface="Arial" panose="020B0604020202020204" pitchFamily="34" charset="0"/>
                <a:cs typeface="Arial" panose="020B0604020202020204" pitchFamily="34" charset="0"/>
              </a:rPr>
              <a:t>motivatie</a:t>
            </a:r>
          </a:p>
        </p:txBody>
      </p:sp>
      <p:sp>
        <p:nvSpPr>
          <p:cNvPr id="38" name="Tekstvak 37">
            <a:extLst>
              <a:ext uri="{FF2B5EF4-FFF2-40B4-BE49-F238E27FC236}">
                <a16:creationId xmlns:a16="http://schemas.microsoft.com/office/drawing/2014/main" id="{425D706C-4612-44F7-A834-C5CC42DEF1EE}"/>
              </a:ext>
            </a:extLst>
          </p:cNvPr>
          <p:cNvSpPr txBox="1"/>
          <p:nvPr/>
        </p:nvSpPr>
        <p:spPr>
          <a:xfrm>
            <a:off x="4785724" y="1608978"/>
            <a:ext cx="2018501" cy="1569660"/>
          </a:xfrm>
          <a:prstGeom prst="rect">
            <a:avLst/>
          </a:prstGeom>
          <a:noFill/>
        </p:spPr>
        <p:txBody>
          <a:bodyPr wrap="square" rtlCol="0">
            <a:spAutoFit/>
          </a:bodyPr>
          <a:lstStyle/>
          <a:p>
            <a:r>
              <a:rPr lang="nl-NL" sz="2400" dirty="0">
                <a:solidFill>
                  <a:schemeClr val="tx2"/>
                </a:solidFill>
                <a:latin typeface="Arial" panose="020B0604020202020204" pitchFamily="34" charset="0"/>
                <a:cs typeface="Arial" panose="020B0604020202020204" pitchFamily="34" charset="0"/>
              </a:rPr>
              <a:t>3:1-3</a:t>
            </a:r>
          </a:p>
          <a:p>
            <a:r>
              <a:rPr lang="nl-NL" sz="2400" dirty="0">
                <a:solidFill>
                  <a:schemeClr val="tx2"/>
                </a:solidFill>
                <a:latin typeface="Arial" panose="020B0604020202020204" pitchFamily="34" charset="0"/>
                <a:cs typeface="Arial" panose="020B0604020202020204" pitchFamily="34" charset="0"/>
              </a:rPr>
              <a:t>Als burger </a:t>
            </a:r>
          </a:p>
          <a:p>
            <a:r>
              <a:rPr lang="nl-NL" sz="2400" dirty="0">
                <a:solidFill>
                  <a:schemeClr val="tx2"/>
                </a:solidFill>
                <a:latin typeface="Arial" panose="020B0604020202020204" pitchFamily="34" charset="0"/>
                <a:cs typeface="Arial" panose="020B0604020202020204" pitchFamily="34" charset="0"/>
              </a:rPr>
              <a:t>in de</a:t>
            </a:r>
          </a:p>
          <a:p>
            <a:r>
              <a:rPr lang="nl-NL" sz="2400" dirty="0">
                <a:solidFill>
                  <a:schemeClr val="tx2"/>
                </a:solidFill>
                <a:latin typeface="Arial" panose="020B0604020202020204" pitchFamily="34" charset="0"/>
                <a:cs typeface="Arial" panose="020B0604020202020204" pitchFamily="34" charset="0"/>
              </a:rPr>
              <a:t>maatschappij</a:t>
            </a:r>
          </a:p>
        </p:txBody>
      </p:sp>
      <p:sp>
        <p:nvSpPr>
          <p:cNvPr id="39" name="Tekstvak 38">
            <a:extLst>
              <a:ext uri="{FF2B5EF4-FFF2-40B4-BE49-F238E27FC236}">
                <a16:creationId xmlns:a16="http://schemas.microsoft.com/office/drawing/2014/main" id="{E90FA26B-17BD-443B-8E73-09503F952F3D}"/>
              </a:ext>
            </a:extLst>
          </p:cNvPr>
          <p:cNvSpPr txBox="1"/>
          <p:nvPr/>
        </p:nvSpPr>
        <p:spPr>
          <a:xfrm>
            <a:off x="4897333" y="5174068"/>
            <a:ext cx="1548185" cy="1569660"/>
          </a:xfrm>
          <a:prstGeom prst="rect">
            <a:avLst/>
          </a:prstGeom>
          <a:noFill/>
        </p:spPr>
        <p:txBody>
          <a:bodyPr wrap="square" rtlCol="0">
            <a:spAutoFit/>
          </a:bodyPr>
          <a:lstStyle/>
          <a:p>
            <a:r>
              <a:rPr lang="nl-NL" sz="2400" dirty="0">
                <a:solidFill>
                  <a:schemeClr val="tx2"/>
                </a:solidFill>
                <a:latin typeface="Arial" panose="020B0604020202020204" pitchFamily="34" charset="0"/>
                <a:cs typeface="Arial" panose="020B0604020202020204" pitchFamily="34" charset="0"/>
              </a:rPr>
              <a:t>3:8-15</a:t>
            </a:r>
          </a:p>
          <a:p>
            <a:r>
              <a:rPr lang="nl-NL" sz="2400" dirty="0">
                <a:solidFill>
                  <a:schemeClr val="tx2"/>
                </a:solidFill>
                <a:latin typeface="Arial" panose="020B0604020202020204" pitchFamily="34" charset="0"/>
                <a:cs typeface="Arial" panose="020B0604020202020204" pitchFamily="34" charset="0"/>
              </a:rPr>
              <a:t>Als lid van een kerk</a:t>
            </a:r>
          </a:p>
        </p:txBody>
      </p:sp>
      <p:pic>
        <p:nvPicPr>
          <p:cNvPr id="41" name="Afbeelding 40">
            <a:extLst>
              <a:ext uri="{FF2B5EF4-FFF2-40B4-BE49-F238E27FC236}">
                <a16:creationId xmlns:a16="http://schemas.microsoft.com/office/drawing/2014/main" id="{1DEEA96C-EA16-43D5-A753-C9D331F85D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712182" y="1378640"/>
            <a:ext cx="1189771" cy="1883682"/>
          </a:xfrm>
          <a:prstGeom prst="rect">
            <a:avLst/>
          </a:prstGeom>
        </p:spPr>
      </p:pic>
      <p:pic>
        <p:nvPicPr>
          <p:cNvPr id="43" name="Afbeelding 42">
            <a:extLst>
              <a:ext uri="{FF2B5EF4-FFF2-40B4-BE49-F238E27FC236}">
                <a16:creationId xmlns:a16="http://schemas.microsoft.com/office/drawing/2014/main" id="{880FF66E-5EE2-4A41-9E39-F8145710E7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19020" y="4645126"/>
            <a:ext cx="1935260" cy="2117617"/>
          </a:xfrm>
          <a:prstGeom prst="rect">
            <a:avLst/>
          </a:prstGeom>
        </p:spPr>
      </p:pic>
      <p:sp>
        <p:nvSpPr>
          <p:cNvPr id="25" name="Tijdelijke aanduiding voor inhoud 15">
            <a:extLst>
              <a:ext uri="{FF2B5EF4-FFF2-40B4-BE49-F238E27FC236}">
                <a16:creationId xmlns:a16="http://schemas.microsoft.com/office/drawing/2014/main" id="{02A008AE-E246-424B-BF31-D5FA3EBEECC4}"/>
              </a:ext>
            </a:extLst>
          </p:cNvPr>
          <p:cNvSpPr txBox="1">
            <a:spLocks/>
          </p:cNvSpPr>
          <p:nvPr/>
        </p:nvSpPr>
        <p:spPr>
          <a:xfrm>
            <a:off x="0" y="9594"/>
            <a:ext cx="9144000" cy="780171"/>
          </a:xfrm>
          <a:prstGeom prst="rect">
            <a:avLst/>
          </a:prstGeom>
          <a:solidFill>
            <a:schemeClr val="accent2"/>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l-NL" dirty="0">
                <a:solidFill>
                  <a:schemeClr val="bg1"/>
                </a:solidFill>
                <a:latin typeface="Arial" panose="020B0604020202020204" pitchFamily="34" charset="0"/>
                <a:cs typeface="Arial" panose="020B0604020202020204" pitchFamily="34" charset="0"/>
              </a:rPr>
              <a:t>Gezonde leer leidt tot goede werken en gezonde relaties</a:t>
            </a:r>
          </a:p>
        </p:txBody>
      </p:sp>
    </p:spTree>
    <p:extLst>
      <p:ext uri="{BB962C8B-B14F-4D97-AF65-F5344CB8AC3E}">
        <p14:creationId xmlns:p14="http://schemas.microsoft.com/office/powerpoint/2010/main" val="107929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3</a:t>
            </a:r>
          </a:p>
        </p:txBody>
      </p:sp>
      <p:sp>
        <p:nvSpPr>
          <p:cNvPr id="3" name="Tijdelijke aanduiding voor inhoud 2">
            <a:extLst>
              <a:ext uri="{FF2B5EF4-FFF2-40B4-BE49-F238E27FC236}">
                <a16:creationId xmlns:a16="http://schemas.microsoft.com/office/drawing/2014/main" id="{CEBB6395-BA42-4BAC-BEA9-640187A242A9}"/>
              </a:ext>
            </a:extLst>
          </p:cNvPr>
          <p:cNvSpPr>
            <a:spLocks noGrp="1"/>
          </p:cNvSpPr>
          <p:nvPr>
            <p:ph idx="1"/>
          </p:nvPr>
        </p:nvSpPr>
        <p:spPr>
          <a:xfrm>
            <a:off x="449357" y="1892050"/>
            <a:ext cx="6256244" cy="5239542"/>
          </a:xfrm>
        </p:spPr>
        <p:txBody>
          <a:bodyPr>
            <a:normAutofit/>
          </a:bodyPr>
          <a:lstStyle/>
          <a:p>
            <a:pPr marL="0" indent="0">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3:1-3 Als burger in de maatschappij</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“Herinner hen eraan dat zij de overheden en machten </a:t>
            </a:r>
            <a:r>
              <a:rPr lang="nl-NL" sz="2800" b="1" dirty="0">
                <a:effectLst/>
                <a:latin typeface="Arial" panose="020B0604020202020204" pitchFamily="34" charset="0"/>
                <a:ea typeface="Calibri" panose="020F0502020204030204" pitchFamily="34" charset="0"/>
                <a:cs typeface="Times New Roman" panose="02020603050405020304" pitchFamily="18" charset="0"/>
              </a:rPr>
              <a:t>onderdanig</a:t>
            </a:r>
            <a:r>
              <a:rPr lang="nl-NL" sz="2800" dirty="0">
                <a:effectLst/>
                <a:latin typeface="Arial" panose="020B0604020202020204" pitchFamily="34" charset="0"/>
                <a:ea typeface="Calibri" panose="020F0502020204030204" pitchFamily="34" charset="0"/>
                <a:cs typeface="Times New Roman" panose="02020603050405020304" pitchFamily="18" charset="0"/>
              </a:rPr>
              <a:t> behoren te zijn, dat zij hun </a:t>
            </a:r>
            <a:r>
              <a:rPr lang="nl-NL" sz="2800" b="1" dirty="0">
                <a:effectLst/>
                <a:latin typeface="Arial" panose="020B0604020202020204" pitchFamily="34" charset="0"/>
                <a:ea typeface="Calibri" panose="020F0502020204030204" pitchFamily="34" charset="0"/>
                <a:cs typeface="Times New Roman" panose="02020603050405020304" pitchFamily="18" charset="0"/>
              </a:rPr>
              <a:t>gehoorzaam</a:t>
            </a:r>
            <a:r>
              <a:rPr lang="nl-NL" sz="2800" dirty="0">
                <a:effectLst/>
                <a:latin typeface="Arial" panose="020B0604020202020204" pitchFamily="34" charset="0"/>
                <a:ea typeface="Calibri" panose="020F0502020204030204" pitchFamily="34" charset="0"/>
                <a:cs typeface="Times New Roman" panose="02020603050405020304" pitchFamily="18" charset="0"/>
              </a:rPr>
              <a:t> zijn en dat zij tot elk goed werk bereid zijn…”</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11</a:t>
            </a:fld>
            <a:endParaRPr lang="nl-NL"/>
          </a:p>
        </p:txBody>
      </p:sp>
      <p:pic>
        <p:nvPicPr>
          <p:cNvPr id="6" name="Afbeelding 5">
            <a:extLst>
              <a:ext uri="{FF2B5EF4-FFF2-40B4-BE49-F238E27FC236}">
                <a16:creationId xmlns:a16="http://schemas.microsoft.com/office/drawing/2014/main" id="{A71B5C8B-DDE2-473F-AD2D-EAE0A77EB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23190" y="136524"/>
            <a:ext cx="1492159" cy="2508064"/>
          </a:xfrm>
          <a:prstGeom prst="rect">
            <a:avLst/>
          </a:prstGeom>
        </p:spPr>
      </p:pic>
    </p:spTree>
    <p:extLst>
      <p:ext uri="{BB962C8B-B14F-4D97-AF65-F5344CB8AC3E}">
        <p14:creationId xmlns:p14="http://schemas.microsoft.com/office/powerpoint/2010/main" val="177133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3</a:t>
            </a:r>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12</a:t>
            </a:fld>
            <a:endParaRPr lang="nl-NL"/>
          </a:p>
        </p:txBody>
      </p:sp>
      <p:sp>
        <p:nvSpPr>
          <p:cNvPr id="6" name="Tijdelijke aanduiding voor inhoud 5">
            <a:extLst>
              <a:ext uri="{FF2B5EF4-FFF2-40B4-BE49-F238E27FC236}">
                <a16:creationId xmlns:a16="http://schemas.microsoft.com/office/drawing/2014/main" id="{95A07396-385F-4080-BF02-FE4DA5F20399}"/>
              </a:ext>
            </a:extLst>
          </p:cNvPr>
          <p:cNvSpPr>
            <a:spLocks noGrp="1"/>
          </p:cNvSpPr>
          <p:nvPr>
            <p:ph idx="1"/>
          </p:nvPr>
        </p:nvSpPr>
        <p:spPr>
          <a:xfrm>
            <a:off x="628650" y="1825625"/>
            <a:ext cx="6934200" cy="4351338"/>
          </a:xfrm>
        </p:spPr>
        <p:txBody>
          <a:bodyPr/>
          <a:lstStyle/>
          <a:p>
            <a:pPr marL="0" indent="0">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3:8-15 Als lid van je kerk</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 opdat zij die in God geloven, ervoor zorgen dat zij anderen voorgaan in het doen van goede werken… Maar ontwijk dwaze vragen, geslachtsregisters en ruzies en strijdvragen over de wet, want die zijn nutteloos en zinloos.”</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pic>
        <p:nvPicPr>
          <p:cNvPr id="7" name="Afbeelding 6">
            <a:extLst>
              <a:ext uri="{FF2B5EF4-FFF2-40B4-BE49-F238E27FC236}">
                <a16:creationId xmlns:a16="http://schemas.microsoft.com/office/drawing/2014/main" id="{588C4A61-F8C6-4CCC-A7D0-A8B991E9B72F}"/>
              </a:ext>
            </a:extLst>
          </p:cNvPr>
          <p:cNvPicPr>
            <a:picLocks noChangeAspect="1"/>
          </p:cNvPicPr>
          <p:nvPr/>
        </p:nvPicPr>
        <p:blipFill>
          <a:blip r:embed="rId2"/>
          <a:stretch>
            <a:fillRect/>
          </a:stretch>
        </p:blipFill>
        <p:spPr>
          <a:xfrm flipH="1">
            <a:off x="6113930" y="365127"/>
            <a:ext cx="2285920" cy="1914310"/>
          </a:xfrm>
          <a:prstGeom prst="rect">
            <a:avLst/>
          </a:prstGeom>
        </p:spPr>
      </p:pic>
    </p:spTree>
    <p:extLst>
      <p:ext uri="{BB962C8B-B14F-4D97-AF65-F5344CB8AC3E}">
        <p14:creationId xmlns:p14="http://schemas.microsoft.com/office/powerpoint/2010/main" val="179665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3</a:t>
            </a:r>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13</a:t>
            </a:fld>
            <a:endParaRPr lang="nl-NL"/>
          </a:p>
        </p:txBody>
      </p:sp>
      <p:sp>
        <p:nvSpPr>
          <p:cNvPr id="6" name="Tijdelijke aanduiding voor inhoud 5">
            <a:extLst>
              <a:ext uri="{FF2B5EF4-FFF2-40B4-BE49-F238E27FC236}">
                <a16:creationId xmlns:a16="http://schemas.microsoft.com/office/drawing/2014/main" id="{95A07396-385F-4080-BF02-FE4DA5F20399}"/>
              </a:ext>
            </a:extLst>
          </p:cNvPr>
          <p:cNvSpPr>
            <a:spLocks noGrp="1"/>
          </p:cNvSpPr>
          <p:nvPr>
            <p:ph idx="1"/>
          </p:nvPr>
        </p:nvSpPr>
        <p:spPr>
          <a:xfrm>
            <a:off x="628650" y="1825625"/>
            <a:ext cx="7886700" cy="4667248"/>
          </a:xfrm>
        </p:spPr>
        <p:txBody>
          <a:bodyPr>
            <a:normAutofit fontScale="85000" lnSpcReduction="20000"/>
          </a:bodyPr>
          <a:lstStyle/>
          <a:p>
            <a:pPr marL="0" indent="0" algn="just">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3:4-7  </a:t>
            </a:r>
            <a:r>
              <a:rPr lang="nl-NL" sz="2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Theologische motivatie</a:t>
            </a:r>
            <a:endParaRPr lang="nl-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Aft>
                <a:spcPts val="10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“Maar toen de goedertierenheid van God, onze Zaligmaker, en Zijn liefde tot de mensen verschenen is, </a:t>
            </a:r>
            <a:r>
              <a:rPr lang="nl-NL" sz="2800" b="1" dirty="0">
                <a:effectLst/>
                <a:latin typeface="Arial" panose="020B0604020202020204" pitchFamily="34" charset="0"/>
                <a:ea typeface="Calibri" panose="020F0502020204030204" pitchFamily="34" charset="0"/>
                <a:cs typeface="Times New Roman" panose="02020603050405020304" pitchFamily="18" charset="0"/>
              </a:rPr>
              <a:t>maakte Hij ons zalig</a:t>
            </a:r>
            <a:r>
              <a:rPr lang="nl-NL" sz="2800" dirty="0">
                <a:effectLst/>
                <a:latin typeface="Arial" panose="020B0604020202020204" pitchFamily="34" charset="0"/>
                <a:ea typeface="Calibri" panose="020F0502020204030204" pitchFamily="34" charset="0"/>
                <a:cs typeface="Times New Roman" panose="02020603050405020304" pitchFamily="18" charset="0"/>
              </a:rPr>
              <a:t>, niet op grond van de werken van rechtvaardigheid die wij gedaan hadden, maar vanwege Zijn barmhartigheid, door het bad van de wedergeboorte en de </a:t>
            </a:r>
            <a:r>
              <a:rPr lang="nl-NL" sz="2800" b="1" dirty="0">
                <a:effectLst/>
                <a:latin typeface="Arial" panose="020B0604020202020204" pitchFamily="34" charset="0"/>
                <a:ea typeface="Calibri" panose="020F0502020204030204" pitchFamily="34" charset="0"/>
                <a:cs typeface="Times New Roman" panose="02020603050405020304" pitchFamily="18" charset="0"/>
              </a:rPr>
              <a:t>vernieuwing door de Heilige Geest</a:t>
            </a:r>
            <a:r>
              <a:rPr lang="nl-NL" sz="2800" dirty="0">
                <a:effectLst/>
                <a:latin typeface="Arial" panose="020B0604020202020204" pitchFamily="34" charset="0"/>
                <a:ea typeface="Calibri" panose="020F0502020204030204" pitchFamily="34" charset="0"/>
                <a:cs typeface="Times New Roman" panose="02020603050405020304" pitchFamily="18" charset="0"/>
              </a:rPr>
              <a:t>. Die heeft Hij in rijke mate over ons uitgegoten door Jezus Christus, onze Zaligmaker, opdat wij, </a:t>
            </a:r>
            <a:r>
              <a:rPr lang="nl-NL" sz="2800" b="1" dirty="0">
                <a:effectLst/>
                <a:latin typeface="Arial" panose="020B0604020202020204" pitchFamily="34" charset="0"/>
                <a:ea typeface="Calibri" panose="020F0502020204030204" pitchFamily="34" charset="0"/>
                <a:cs typeface="Times New Roman" panose="02020603050405020304" pitchFamily="18" charset="0"/>
              </a:rPr>
              <a:t>gerechtvaardigd</a:t>
            </a:r>
            <a:r>
              <a:rPr lang="nl-NL" sz="2800" dirty="0">
                <a:effectLst/>
                <a:latin typeface="Arial" panose="020B0604020202020204" pitchFamily="34" charset="0"/>
                <a:ea typeface="Calibri" panose="020F0502020204030204" pitchFamily="34" charset="0"/>
                <a:cs typeface="Times New Roman" panose="02020603050405020304" pitchFamily="18" charset="0"/>
              </a:rPr>
              <a:t> door Zijn genade, </a:t>
            </a:r>
            <a:r>
              <a:rPr lang="nl-NL" sz="2800" b="1" dirty="0">
                <a:effectLst/>
                <a:latin typeface="Arial" panose="020B0604020202020204" pitchFamily="34" charset="0"/>
                <a:ea typeface="Calibri" panose="020F0502020204030204" pitchFamily="34" charset="0"/>
                <a:cs typeface="Times New Roman" panose="02020603050405020304" pitchFamily="18" charset="0"/>
              </a:rPr>
              <a:t>erfgenamen</a:t>
            </a:r>
            <a:r>
              <a:rPr lang="nl-NL" sz="2800" dirty="0">
                <a:effectLst/>
                <a:latin typeface="Arial" panose="020B0604020202020204" pitchFamily="34" charset="0"/>
                <a:ea typeface="Calibri" panose="020F0502020204030204" pitchFamily="34" charset="0"/>
                <a:cs typeface="Times New Roman" panose="02020603050405020304" pitchFamily="18" charset="0"/>
              </a:rPr>
              <a:t> zouden worden, overeenkomstig de hoop van het eeuwige leven…”</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pic>
        <p:nvPicPr>
          <p:cNvPr id="5" name="Afbeelding 4" descr="Afbeelding met pijl&#10;&#10;Automatisch gegenereerde beschrijving">
            <a:extLst>
              <a:ext uri="{FF2B5EF4-FFF2-40B4-BE49-F238E27FC236}">
                <a16:creationId xmlns:a16="http://schemas.microsoft.com/office/drawing/2014/main" id="{2F85A4B3-DF9D-4FA4-86FE-037460201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249" y="365127"/>
            <a:ext cx="1598395" cy="1449794"/>
          </a:xfrm>
          <a:prstGeom prst="rect">
            <a:avLst/>
          </a:prstGeom>
        </p:spPr>
      </p:pic>
    </p:spTree>
    <p:extLst>
      <p:ext uri="{BB962C8B-B14F-4D97-AF65-F5344CB8AC3E}">
        <p14:creationId xmlns:p14="http://schemas.microsoft.com/office/powerpoint/2010/main" val="313578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3</a:t>
            </a:r>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14</a:t>
            </a:fld>
            <a:endParaRPr lang="nl-NL"/>
          </a:p>
        </p:txBody>
      </p:sp>
      <p:sp>
        <p:nvSpPr>
          <p:cNvPr id="6" name="Tijdelijke aanduiding voor inhoud 5">
            <a:extLst>
              <a:ext uri="{FF2B5EF4-FFF2-40B4-BE49-F238E27FC236}">
                <a16:creationId xmlns:a16="http://schemas.microsoft.com/office/drawing/2014/main" id="{95A07396-385F-4080-BF02-FE4DA5F20399}"/>
              </a:ext>
            </a:extLst>
          </p:cNvPr>
          <p:cNvSpPr>
            <a:spLocks noGrp="1"/>
          </p:cNvSpPr>
          <p:nvPr>
            <p:ph idx="1"/>
          </p:nvPr>
        </p:nvSpPr>
        <p:spPr>
          <a:xfrm>
            <a:off x="628650" y="1446808"/>
            <a:ext cx="7886700" cy="971363"/>
          </a:xfrm>
        </p:spPr>
        <p:txBody>
          <a:bodyPr>
            <a:normAutofit/>
          </a:bodyPr>
          <a:lstStyle/>
          <a:p>
            <a:pPr marL="0" indent="0" algn="just">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3:4-7  </a:t>
            </a:r>
            <a:r>
              <a:rPr lang="nl-NL" sz="2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Theologische motivatie</a:t>
            </a:r>
            <a:endParaRPr lang="nl-NL"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Afbeelding 4" descr="Afbeelding met pijl&#10;&#10;Automatisch gegenereerde beschrijving">
            <a:extLst>
              <a:ext uri="{FF2B5EF4-FFF2-40B4-BE49-F238E27FC236}">
                <a16:creationId xmlns:a16="http://schemas.microsoft.com/office/drawing/2014/main" id="{2F85A4B3-DF9D-4FA4-86FE-037460201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0249" y="365127"/>
            <a:ext cx="1598395" cy="1449794"/>
          </a:xfrm>
          <a:prstGeom prst="rect">
            <a:avLst/>
          </a:prstGeom>
        </p:spPr>
      </p:pic>
      <p:sp>
        <p:nvSpPr>
          <p:cNvPr id="3" name="Tekstvak 2">
            <a:extLst>
              <a:ext uri="{FF2B5EF4-FFF2-40B4-BE49-F238E27FC236}">
                <a16:creationId xmlns:a16="http://schemas.microsoft.com/office/drawing/2014/main" id="{9CFB2178-6394-4EE6-850D-75A7413412ED}"/>
              </a:ext>
            </a:extLst>
          </p:cNvPr>
          <p:cNvSpPr txBox="1"/>
          <p:nvPr/>
        </p:nvSpPr>
        <p:spPr>
          <a:xfrm>
            <a:off x="3794264" y="2796988"/>
            <a:ext cx="6311153" cy="2801729"/>
          </a:xfrm>
          <a:prstGeom prst="rect">
            <a:avLst/>
          </a:prstGeom>
          <a:noFill/>
        </p:spPr>
        <p:txBody>
          <a:bodyPr wrap="square" rtlCol="0">
            <a:spAutoFit/>
          </a:bodyPr>
          <a:lstStyle/>
          <a:p>
            <a:pPr marL="228600" marR="0" lvl="0" indent="-228600" algn="just" defTabSz="914400" rtl="0" eaLnBrk="1" fontAlgn="auto" latinLnBrk="0" hangingPunct="1">
              <a:lnSpc>
                <a:spcPct val="115000"/>
              </a:lnSpc>
              <a:spcBef>
                <a:spcPts val="1000"/>
              </a:spcBef>
              <a:spcAft>
                <a:spcPts val="10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66982"/>
                </a:solidFill>
                <a:effectLst/>
                <a:uLnTx/>
                <a:uFillTx/>
                <a:latin typeface="Arial" panose="020B0604020202020204" pitchFamily="34" charset="0"/>
                <a:ea typeface="Calibri" panose="020F0502020204030204" pitchFamily="34" charset="0"/>
                <a:cs typeface="Arial" panose="020B0604020202020204" pitchFamily="34" charset="0"/>
              </a:rPr>
              <a:t>We zijn zalig/gered</a:t>
            </a:r>
          </a:p>
          <a:p>
            <a:pPr marL="228600" marR="0" lvl="0" indent="-228600" algn="just" defTabSz="914400" rtl="0" eaLnBrk="1" fontAlgn="auto" latinLnBrk="0" hangingPunct="1">
              <a:lnSpc>
                <a:spcPct val="115000"/>
              </a:lnSpc>
              <a:spcBef>
                <a:spcPts val="1000"/>
              </a:spcBef>
              <a:spcAft>
                <a:spcPts val="10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66982"/>
                </a:solidFill>
                <a:effectLst/>
                <a:uLnTx/>
                <a:uFillTx/>
                <a:latin typeface="Arial" panose="020B0604020202020204" pitchFamily="34" charset="0"/>
                <a:ea typeface="Calibri" panose="020F0502020204030204" pitchFamily="34" charset="0"/>
                <a:cs typeface="Arial" panose="020B0604020202020204" pitchFamily="34" charset="0"/>
              </a:rPr>
              <a:t>We zijn tempel van de HG </a:t>
            </a:r>
          </a:p>
          <a:p>
            <a:pPr marL="228600" marR="0" lvl="0" indent="-228600" algn="just" defTabSz="914400" rtl="0" eaLnBrk="1" fontAlgn="auto" latinLnBrk="0" hangingPunct="1">
              <a:lnSpc>
                <a:spcPct val="115000"/>
              </a:lnSpc>
              <a:spcBef>
                <a:spcPts val="1000"/>
              </a:spcBef>
              <a:spcAft>
                <a:spcPts val="10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66982"/>
                </a:solidFill>
                <a:effectLst/>
                <a:uLnTx/>
                <a:uFillTx/>
                <a:latin typeface="Arial" panose="020B0604020202020204" pitchFamily="34" charset="0"/>
                <a:ea typeface="Calibri" panose="020F0502020204030204" pitchFamily="34" charset="0"/>
                <a:cs typeface="Arial" panose="020B0604020202020204" pitchFamily="34" charset="0"/>
              </a:rPr>
              <a:t>We zijn gerechtvaardigd</a:t>
            </a:r>
          </a:p>
          <a:p>
            <a:pPr marL="228600" marR="0" lvl="0" indent="-228600" algn="just" defTabSz="914400" rtl="0" eaLnBrk="1" fontAlgn="auto" latinLnBrk="0" hangingPunct="1">
              <a:lnSpc>
                <a:spcPct val="115000"/>
              </a:lnSpc>
              <a:spcBef>
                <a:spcPts val="1000"/>
              </a:spcBef>
              <a:spcAft>
                <a:spcPts val="100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366982"/>
                </a:solidFill>
                <a:effectLst/>
                <a:uLnTx/>
                <a:uFillTx/>
                <a:latin typeface="Arial" panose="020B0604020202020204" pitchFamily="34" charset="0"/>
                <a:ea typeface="Calibri" panose="020F0502020204030204" pitchFamily="34" charset="0"/>
                <a:cs typeface="Arial" panose="020B0604020202020204" pitchFamily="34" charset="0"/>
              </a:rPr>
              <a:t>We zijn erfgenamen</a:t>
            </a:r>
            <a:endParaRPr kumimoji="0" lang="nl-NL" sz="2800" b="0" i="0" u="none" strike="noStrike" kern="1200" cap="none" spc="0" normalizeH="0" baseline="0" noProof="0" dirty="0">
              <a:ln>
                <a:noFill/>
              </a:ln>
              <a:solidFill>
                <a:srgbClr val="366982"/>
              </a:solidFill>
              <a:effectLst/>
              <a:uLnTx/>
              <a:uFillTx/>
              <a:latin typeface="Arial" panose="020B0604020202020204" pitchFamily="34" charset="0"/>
              <a:ea typeface="+mn-ea"/>
              <a:cs typeface="Arial" panose="020B0604020202020204" pitchFamily="34" charset="0"/>
            </a:endParaRPr>
          </a:p>
        </p:txBody>
      </p:sp>
      <p:pic>
        <p:nvPicPr>
          <p:cNvPr id="8" name="Afbeelding 7" descr="Afbeelding met persoon, muur, binnen, poseren&#10;&#10;Automatisch gegenereerde beschrijving">
            <a:extLst>
              <a:ext uri="{FF2B5EF4-FFF2-40B4-BE49-F238E27FC236}">
                <a16:creationId xmlns:a16="http://schemas.microsoft.com/office/drawing/2014/main" id="{85F20623-0528-4FA3-B53A-872A702724D0}"/>
              </a:ext>
            </a:extLst>
          </p:cNvPr>
          <p:cNvPicPr>
            <a:picLocks noChangeAspect="1"/>
          </p:cNvPicPr>
          <p:nvPr/>
        </p:nvPicPr>
        <p:blipFill rotWithShape="1">
          <a:blip r:embed="rId3">
            <a:extLst>
              <a:ext uri="{28A0092B-C50C-407E-A947-70E740481C1C}">
                <a14:useLocalDpi xmlns:a14="http://schemas.microsoft.com/office/drawing/2010/main" val="0"/>
              </a:ext>
            </a:extLst>
          </a:blip>
          <a:srcRect l="21473" r="37472" b="-1"/>
          <a:stretch/>
        </p:blipFill>
        <p:spPr>
          <a:xfrm>
            <a:off x="-80683" y="2232211"/>
            <a:ext cx="3093393" cy="4991742"/>
          </a:xfrm>
          <a:prstGeom prst="rect">
            <a:avLst/>
          </a:prstGeom>
        </p:spPr>
      </p:pic>
    </p:spTree>
    <p:extLst>
      <p:ext uri="{BB962C8B-B14F-4D97-AF65-F5344CB8AC3E}">
        <p14:creationId xmlns:p14="http://schemas.microsoft.com/office/powerpoint/2010/main" val="2499431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220B84-1C13-403A-8387-1A9636B4D85E}"/>
              </a:ext>
            </a:extLst>
          </p:cNvPr>
          <p:cNvSpPr/>
          <p:nvPr/>
        </p:nvSpPr>
        <p:spPr>
          <a:xfrm>
            <a:off x="724720" y="2019300"/>
            <a:ext cx="1875605" cy="8807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n>
                <a:solidFill>
                  <a:schemeClr val="bg1"/>
                </a:solidFill>
              </a:ln>
              <a:solidFill>
                <a:schemeClr val="bg1"/>
              </a:solidFill>
            </a:endParaRPr>
          </a:p>
        </p:txBody>
      </p:sp>
      <p:sp>
        <p:nvSpPr>
          <p:cNvPr id="22" name="Rectangle 1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621A3AD4-1965-4AFB-BF6D-6DA3D050FF96}"/>
              </a:ext>
            </a:extLst>
          </p:cNvPr>
          <p:cNvSpPr>
            <a:spLocks noGrp="1"/>
          </p:cNvSpPr>
          <p:nvPr>
            <p:ph type="title"/>
          </p:nvPr>
        </p:nvSpPr>
        <p:spPr>
          <a:xfrm>
            <a:off x="628650" y="448721"/>
            <a:ext cx="3530753" cy="1225650"/>
          </a:xfrm>
        </p:spPr>
        <p:txBody>
          <a:bodyPr vert="horz" lIns="91440" tIns="45720" rIns="91440" bIns="45720" rtlCol="0" anchor="b">
            <a:normAutofit/>
          </a:bodyPr>
          <a:lstStyle/>
          <a:p>
            <a:r>
              <a:rPr lang="en-US" sz="3300" kern="1200" dirty="0">
                <a:solidFill>
                  <a:schemeClr val="bg1"/>
                </a:solidFill>
                <a:latin typeface="+mj-lt"/>
                <a:ea typeface="+mj-ea"/>
                <a:cs typeface="+mj-cs"/>
              </a:rPr>
              <a:t>Brief van Paulus </a:t>
            </a:r>
            <a:r>
              <a:rPr lang="en-US" sz="3300" kern="1200" dirty="0" err="1">
                <a:solidFill>
                  <a:schemeClr val="bg1"/>
                </a:solidFill>
                <a:latin typeface="+mj-lt"/>
                <a:ea typeface="+mj-ea"/>
                <a:cs typeface="+mj-cs"/>
              </a:rPr>
              <a:t>aan</a:t>
            </a:r>
            <a:r>
              <a:rPr lang="en-US" sz="3300" kern="1200" dirty="0">
                <a:solidFill>
                  <a:schemeClr val="bg1"/>
                </a:solidFill>
                <a:latin typeface="+mj-lt"/>
                <a:ea typeface="+mj-ea"/>
                <a:cs typeface="+mj-cs"/>
              </a:rPr>
              <a:t> Titus</a:t>
            </a:r>
          </a:p>
        </p:txBody>
      </p:sp>
      <p:cxnSp>
        <p:nvCxnSpPr>
          <p:cNvPr id="23" name="Straight Connector 1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A951B820-EFB5-46C4-897A-21BE8B1A9716}"/>
              </a:ext>
            </a:extLst>
          </p:cNvPr>
          <p:cNvSpPr txBox="1"/>
          <p:nvPr/>
        </p:nvSpPr>
        <p:spPr>
          <a:xfrm>
            <a:off x="724720" y="3139237"/>
            <a:ext cx="3439885" cy="3217113"/>
          </a:xfrm>
          <a:prstGeom prst="rect">
            <a:avLst/>
          </a:prstGeom>
        </p:spPr>
        <p:txBody>
          <a:bodyPr vert="horz" lIns="91440" tIns="45720" rIns="91440" bIns="45720" rtlCol="0" anchor="ctr">
            <a:normAutofit fontScale="85000" lnSpcReduction="20000"/>
          </a:bodyPr>
          <a:lstStyle/>
          <a:p>
            <a:pPr marL="342900" lvl="0" indent="-228600" defTabSz="914400">
              <a:lnSpc>
                <a:spcPct val="90000"/>
              </a:lnSpc>
              <a:spcAft>
                <a:spcPts val="1000"/>
              </a:spcAft>
              <a:buFont typeface="Arial" panose="020B0604020202020204" pitchFamily="34" charset="0"/>
              <a:buChar char="•"/>
            </a:pPr>
            <a:r>
              <a:rPr lang="en-US" sz="3200" dirty="0" err="1">
                <a:solidFill>
                  <a:schemeClr val="bg1"/>
                </a:solidFill>
                <a:effectLst/>
                <a:latin typeface="Arial" panose="020B0604020202020204" pitchFamily="34" charset="0"/>
                <a:cs typeface="Arial" panose="020B0604020202020204" pitchFamily="34" charset="0"/>
              </a:rPr>
              <a:t>Gezonde</a:t>
            </a:r>
            <a:r>
              <a:rPr lang="en-US" sz="3200" dirty="0">
                <a:solidFill>
                  <a:schemeClr val="bg1"/>
                </a:solidFill>
                <a:effectLst/>
                <a:latin typeface="Arial" panose="020B0604020202020204" pitchFamily="34" charset="0"/>
                <a:cs typeface="Arial" panose="020B0604020202020204" pitchFamily="34" charset="0"/>
              </a:rPr>
              <a:t> leer</a:t>
            </a:r>
          </a:p>
          <a:p>
            <a:pPr marL="457200" indent="-228600" defTabSz="914400">
              <a:lnSpc>
                <a:spcPct val="90000"/>
              </a:lnSpc>
              <a:spcAft>
                <a:spcPts val="1000"/>
              </a:spcAft>
              <a:buFont typeface="Arial" panose="020B0604020202020204" pitchFamily="34" charset="0"/>
              <a:buChar char="•"/>
            </a:pPr>
            <a:endParaRPr lang="en-US" sz="3200" dirty="0">
              <a:solidFill>
                <a:schemeClr val="bg1"/>
              </a:solidFill>
              <a:effectLst/>
              <a:latin typeface="Arial" panose="020B0604020202020204" pitchFamily="34" charset="0"/>
              <a:cs typeface="Arial" panose="020B0604020202020204" pitchFamily="34" charset="0"/>
            </a:endParaRPr>
          </a:p>
          <a:p>
            <a:pPr marL="342900" lvl="0" indent="-228600" defTabSz="914400">
              <a:lnSpc>
                <a:spcPct val="90000"/>
              </a:lnSpc>
              <a:spcAft>
                <a:spcPts val="1000"/>
              </a:spcAft>
              <a:buFont typeface="Arial" panose="020B0604020202020204" pitchFamily="34" charset="0"/>
              <a:buChar char="•"/>
            </a:pPr>
            <a:r>
              <a:rPr lang="en-US" sz="3200" dirty="0" err="1">
                <a:solidFill>
                  <a:schemeClr val="bg1"/>
                </a:solidFill>
                <a:effectLst/>
                <a:latin typeface="Arial" panose="020B0604020202020204" pitchFamily="34" charset="0"/>
                <a:cs typeface="Arial" panose="020B0604020202020204" pitchFamily="34" charset="0"/>
              </a:rPr>
              <a:t>Genade</a:t>
            </a:r>
            <a:r>
              <a:rPr lang="en-US" sz="3200" dirty="0">
                <a:solidFill>
                  <a:schemeClr val="bg1"/>
                </a:solidFill>
                <a:effectLst/>
                <a:latin typeface="Arial" panose="020B0604020202020204" pitchFamily="34" charset="0"/>
                <a:cs typeface="Arial" panose="020B0604020202020204" pitchFamily="34" charset="0"/>
              </a:rPr>
              <a:t> </a:t>
            </a:r>
            <a:r>
              <a:rPr lang="en-US" sz="3200" dirty="0" err="1">
                <a:solidFill>
                  <a:schemeClr val="bg1"/>
                </a:solidFill>
                <a:effectLst/>
                <a:latin typeface="Arial" panose="020B0604020202020204" pitchFamily="34" charset="0"/>
                <a:cs typeface="Arial" panose="020B0604020202020204" pitchFamily="34" charset="0"/>
              </a:rPr>
              <a:t>leert</a:t>
            </a:r>
            <a:r>
              <a:rPr lang="en-US" sz="3200" dirty="0">
                <a:solidFill>
                  <a:schemeClr val="bg1"/>
                </a:solidFill>
                <a:effectLst/>
                <a:latin typeface="Arial" panose="020B0604020202020204" pitchFamily="34" charset="0"/>
                <a:cs typeface="Arial" panose="020B0604020202020204" pitchFamily="34" charset="0"/>
              </a:rPr>
              <a:t> </a:t>
            </a:r>
            <a:r>
              <a:rPr lang="en-US" sz="3200" dirty="0" err="1">
                <a:solidFill>
                  <a:schemeClr val="bg1"/>
                </a:solidFill>
                <a:effectLst/>
                <a:latin typeface="Arial" panose="020B0604020202020204" pitchFamily="34" charset="0"/>
                <a:cs typeface="Arial" panose="020B0604020202020204" pitchFamily="34" charset="0"/>
              </a:rPr>
              <a:t>ons</a:t>
            </a:r>
            <a:endParaRPr lang="en-US" sz="3200" dirty="0">
              <a:solidFill>
                <a:schemeClr val="bg1"/>
              </a:solidFill>
              <a:effectLst/>
              <a:latin typeface="Arial" panose="020B0604020202020204" pitchFamily="34" charset="0"/>
              <a:cs typeface="Arial" panose="020B0604020202020204" pitchFamily="34" charset="0"/>
            </a:endParaRPr>
          </a:p>
          <a:p>
            <a:pPr indent="-228600" defTabSz="914400">
              <a:lnSpc>
                <a:spcPct val="90000"/>
              </a:lnSpc>
              <a:spcAft>
                <a:spcPts val="1000"/>
              </a:spcAft>
              <a:buFont typeface="Arial" panose="020B0604020202020204" pitchFamily="34" charset="0"/>
              <a:buChar char="•"/>
            </a:pPr>
            <a:endParaRPr lang="en-US" sz="3200" dirty="0">
              <a:solidFill>
                <a:schemeClr val="bg1"/>
              </a:solidFill>
              <a:effectLst/>
              <a:latin typeface="Arial" panose="020B0604020202020204" pitchFamily="34" charset="0"/>
              <a:cs typeface="Arial" panose="020B0604020202020204" pitchFamily="34" charset="0"/>
            </a:endParaRPr>
          </a:p>
          <a:p>
            <a:pPr marL="342900" lvl="0" indent="-228600" defTabSz="914400">
              <a:lnSpc>
                <a:spcPct val="90000"/>
              </a:lnSpc>
              <a:spcAft>
                <a:spcPts val="1000"/>
              </a:spcAft>
              <a:buFont typeface="Arial" panose="020B0604020202020204" pitchFamily="34" charset="0"/>
              <a:buChar char="•"/>
            </a:pPr>
            <a:r>
              <a:rPr lang="en-US" sz="3200" dirty="0">
                <a:solidFill>
                  <a:schemeClr val="bg1"/>
                </a:solidFill>
                <a:effectLst/>
                <a:latin typeface="Arial" panose="020B0604020202020204" pitchFamily="34" charset="0"/>
                <a:cs typeface="Arial" panose="020B0604020202020204" pitchFamily="34" charset="0"/>
              </a:rPr>
              <a:t>Goede </a:t>
            </a:r>
            <a:r>
              <a:rPr lang="en-US" sz="3200" dirty="0" err="1">
                <a:solidFill>
                  <a:schemeClr val="bg1"/>
                </a:solidFill>
                <a:effectLst/>
                <a:latin typeface="Arial" panose="020B0604020202020204" pitchFamily="34" charset="0"/>
                <a:cs typeface="Arial" panose="020B0604020202020204" pitchFamily="34" charset="0"/>
              </a:rPr>
              <a:t>werken</a:t>
            </a:r>
            <a:endParaRPr lang="en-US" sz="3200" dirty="0">
              <a:solidFill>
                <a:schemeClr val="bg1"/>
              </a:solidFill>
              <a:effectLst/>
              <a:latin typeface="Arial" panose="020B0604020202020204" pitchFamily="34" charset="0"/>
              <a:cs typeface="Arial" panose="020B0604020202020204" pitchFamily="34" charset="0"/>
            </a:endParaRPr>
          </a:p>
          <a:p>
            <a:pPr indent="-228600" defTabSz="914400">
              <a:lnSpc>
                <a:spcPct val="90000"/>
              </a:lnSpc>
              <a:spcAft>
                <a:spcPts val="1000"/>
              </a:spcAft>
              <a:buFont typeface="Arial" panose="020B0604020202020204" pitchFamily="34" charset="0"/>
              <a:buChar char="•"/>
            </a:pPr>
            <a:endParaRPr lang="en-US" sz="3200" dirty="0">
              <a:solidFill>
                <a:schemeClr val="bg1"/>
              </a:solidFill>
              <a:effectLst/>
              <a:latin typeface="Arial" panose="020B0604020202020204" pitchFamily="34" charset="0"/>
              <a:cs typeface="Arial" panose="020B0604020202020204" pitchFamily="34" charset="0"/>
            </a:endParaRPr>
          </a:p>
          <a:p>
            <a:pPr marL="342900" lvl="0" indent="-228600" defTabSz="914400">
              <a:lnSpc>
                <a:spcPct val="90000"/>
              </a:lnSpc>
              <a:spcAft>
                <a:spcPts val="1000"/>
              </a:spcAft>
              <a:buFont typeface="Arial" panose="020B0604020202020204" pitchFamily="34" charset="0"/>
              <a:buChar char="•"/>
            </a:pPr>
            <a:r>
              <a:rPr lang="en-US" sz="3200" dirty="0" err="1">
                <a:solidFill>
                  <a:schemeClr val="bg1"/>
                </a:solidFill>
                <a:effectLst/>
                <a:latin typeface="Arial" panose="020B0604020202020204" pitchFamily="34" charset="0"/>
                <a:cs typeface="Arial" panose="020B0604020202020204" pitchFamily="34" charset="0"/>
              </a:rPr>
              <a:t>Gezonde</a:t>
            </a:r>
            <a:r>
              <a:rPr lang="en-US" sz="3200" dirty="0">
                <a:solidFill>
                  <a:schemeClr val="bg1"/>
                </a:solidFill>
                <a:effectLst/>
                <a:latin typeface="Arial" panose="020B0604020202020204" pitchFamily="34" charset="0"/>
                <a:cs typeface="Arial" panose="020B0604020202020204" pitchFamily="34" charset="0"/>
              </a:rPr>
              <a:t> </a:t>
            </a:r>
            <a:r>
              <a:rPr lang="en-US" sz="3200" dirty="0" err="1">
                <a:solidFill>
                  <a:schemeClr val="bg1"/>
                </a:solidFill>
                <a:effectLst/>
                <a:latin typeface="Arial" panose="020B0604020202020204" pitchFamily="34" charset="0"/>
                <a:cs typeface="Arial" panose="020B0604020202020204" pitchFamily="34" charset="0"/>
              </a:rPr>
              <a:t>relaties</a:t>
            </a:r>
            <a:endParaRPr lang="en-US" sz="3200" dirty="0">
              <a:solidFill>
                <a:schemeClr val="bg1"/>
              </a:solidFill>
              <a:effectLst/>
              <a:latin typeface="Arial" panose="020B0604020202020204" pitchFamily="34" charset="0"/>
              <a:cs typeface="Arial" panose="020B0604020202020204" pitchFamily="34" charset="0"/>
            </a:endParaRPr>
          </a:p>
          <a:p>
            <a:pPr indent="-228600" defTabSz="914400">
              <a:lnSpc>
                <a:spcPct val="90000"/>
              </a:lnSpc>
              <a:spcAft>
                <a:spcPts val="1000"/>
              </a:spcAft>
              <a:buFont typeface="Arial" panose="020B0604020202020204" pitchFamily="34" charset="0"/>
              <a:buChar char="•"/>
            </a:pPr>
            <a:endParaRPr lang="en-US" sz="1700" dirty="0">
              <a:solidFill>
                <a:schemeClr val="bg1"/>
              </a:solidFill>
              <a:effectLst/>
            </a:endParaRPr>
          </a:p>
        </p:txBody>
      </p:sp>
      <p:pic>
        <p:nvPicPr>
          <p:cNvPr id="10" name="Afbeelding 9">
            <a:extLst>
              <a:ext uri="{FF2B5EF4-FFF2-40B4-BE49-F238E27FC236}">
                <a16:creationId xmlns:a16="http://schemas.microsoft.com/office/drawing/2014/main" id="{091E0FE3-8B7A-46B5-917C-55AAC465494B}"/>
              </a:ext>
            </a:extLst>
          </p:cNvPr>
          <p:cNvPicPr>
            <a:picLocks noChangeAspect="1"/>
          </p:cNvPicPr>
          <p:nvPr/>
        </p:nvPicPr>
        <p:blipFill rotWithShape="1">
          <a:blip r:embed="rId2">
            <a:extLst>
              <a:ext uri="{28A0092B-C50C-407E-A947-70E740481C1C}">
                <a14:useLocalDpi xmlns:a14="http://schemas.microsoft.com/office/drawing/2010/main" val="0"/>
              </a:ext>
            </a:extLst>
          </a:blip>
          <a:srcRect l="6197" r="2" b="2"/>
          <a:stretch/>
        </p:blipFill>
        <p:spPr>
          <a:xfrm flipH="1">
            <a:off x="4894089" y="1"/>
            <a:ext cx="4249911" cy="3398024"/>
          </a:xfrm>
          <a:prstGeom prst="rect">
            <a:avLst/>
          </a:prstGeom>
        </p:spPr>
      </p:pic>
      <p:cxnSp>
        <p:nvCxnSpPr>
          <p:cNvPr id="24" name="Straight Connector 18">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1707" y="3386960"/>
            <a:ext cx="425229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a:extLst>
              <a:ext uri="{FF2B5EF4-FFF2-40B4-BE49-F238E27FC236}">
                <a16:creationId xmlns:a16="http://schemas.microsoft.com/office/drawing/2014/main" id="{D0D455B2-0266-427A-93A9-36EE62CCD3B8}"/>
              </a:ext>
            </a:extLst>
          </p:cNvPr>
          <p:cNvPicPr>
            <a:picLocks noGrp="1" noChangeAspect="1"/>
          </p:cNvPicPr>
          <p:nvPr>
            <p:ph idx="1"/>
          </p:nvPr>
        </p:nvPicPr>
        <p:blipFill rotWithShape="1">
          <a:blip r:embed="rId3"/>
          <a:srcRect r="3" b="21684"/>
          <a:stretch/>
        </p:blipFill>
        <p:spPr>
          <a:xfrm>
            <a:off x="4891707" y="3398024"/>
            <a:ext cx="4252293" cy="3469076"/>
          </a:xfrm>
          <a:prstGeom prst="rect">
            <a:avLst/>
          </a:prstGeom>
        </p:spPr>
      </p:pic>
      <p:sp>
        <p:nvSpPr>
          <p:cNvPr id="4" name="Tijdelijke aanduiding voor dianummer 3">
            <a:extLst>
              <a:ext uri="{FF2B5EF4-FFF2-40B4-BE49-F238E27FC236}">
                <a16:creationId xmlns:a16="http://schemas.microsoft.com/office/drawing/2014/main" id="{9C00C0BC-82BA-420A-8D62-64DB3F0F7141}"/>
              </a:ext>
            </a:extLst>
          </p:cNvPr>
          <p:cNvSpPr>
            <a:spLocks noGrp="1"/>
          </p:cNvSpPr>
          <p:nvPr>
            <p:ph type="sldNum" sz="quarter" idx="12"/>
          </p:nvPr>
        </p:nvSpPr>
        <p:spPr>
          <a:xfrm>
            <a:off x="6977269" y="6356350"/>
            <a:ext cx="1538081" cy="365125"/>
          </a:xfrm>
        </p:spPr>
        <p:txBody>
          <a:bodyPr vert="horz" lIns="91440" tIns="45720" rIns="91440" bIns="45720" rtlCol="0" anchor="ctr">
            <a:normAutofit/>
          </a:bodyPr>
          <a:lstStyle/>
          <a:p>
            <a:pPr defTabSz="914400">
              <a:spcAft>
                <a:spcPts val="600"/>
              </a:spcAft>
            </a:pPr>
            <a:fld id="{F7D271E3-1F9D-4C2B-AB9A-4937F6C0041C}" type="slidenum">
              <a:rPr lang="en-US">
                <a:solidFill>
                  <a:srgbClr val="FFFFFF"/>
                </a:solidFill>
              </a:rPr>
              <a:pPr defTabSz="914400">
                <a:spcAft>
                  <a:spcPts val="600"/>
                </a:spcAft>
              </a:pPr>
              <a:t>15</a:t>
            </a:fld>
            <a:endParaRPr lang="en-US">
              <a:solidFill>
                <a:srgbClr val="FFFFFF"/>
              </a:solidFill>
            </a:endParaRPr>
          </a:p>
        </p:txBody>
      </p:sp>
      <p:sp>
        <p:nvSpPr>
          <p:cNvPr id="5" name="Tekstvak 4">
            <a:extLst>
              <a:ext uri="{FF2B5EF4-FFF2-40B4-BE49-F238E27FC236}">
                <a16:creationId xmlns:a16="http://schemas.microsoft.com/office/drawing/2014/main" id="{616DC186-D56E-47BC-B7D2-FA318730F23D}"/>
              </a:ext>
            </a:extLst>
          </p:cNvPr>
          <p:cNvSpPr txBox="1"/>
          <p:nvPr/>
        </p:nvSpPr>
        <p:spPr>
          <a:xfrm>
            <a:off x="1092944" y="1909422"/>
            <a:ext cx="2793255" cy="830997"/>
          </a:xfrm>
          <a:prstGeom prst="rect">
            <a:avLst/>
          </a:prstGeom>
          <a:noFill/>
        </p:spPr>
        <p:txBody>
          <a:bodyPr wrap="square" rtlCol="0">
            <a:spAutoFit/>
          </a:bodyPr>
          <a:lstStyle/>
          <a:p>
            <a:r>
              <a:rPr lang="nl-NL" sz="4800" b="1" dirty="0">
                <a:solidFill>
                  <a:srgbClr val="FF0000"/>
                </a:solidFill>
                <a:effectLst>
                  <a:outerShdw blurRad="38100" dist="38100" dir="2700000" algn="tl">
                    <a:srgbClr val="000000">
                      <a:alpha val="43137"/>
                    </a:srgbClr>
                  </a:outerShdw>
                </a:effectLst>
              </a:rPr>
              <a:t>Conclusie</a:t>
            </a:r>
          </a:p>
        </p:txBody>
      </p:sp>
    </p:spTree>
    <p:extLst>
      <p:ext uri="{BB962C8B-B14F-4D97-AF65-F5344CB8AC3E}">
        <p14:creationId xmlns:p14="http://schemas.microsoft.com/office/powerpoint/2010/main" val="309425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A021C-F121-468F-9EA0-A213851CF17F}"/>
              </a:ext>
            </a:extLst>
          </p:cNvPr>
          <p:cNvSpPr>
            <a:spLocks noGrp="1"/>
          </p:cNvSpPr>
          <p:nvPr>
            <p:ph type="title"/>
          </p:nvPr>
        </p:nvSpPr>
        <p:spPr>
          <a:xfrm>
            <a:off x="563808" y="173042"/>
            <a:ext cx="5325035" cy="1325563"/>
          </a:xfrm>
        </p:spPr>
        <p:txBody>
          <a:bodyPr/>
          <a:lstStyle/>
          <a:p>
            <a:r>
              <a:rPr lang="nl-NL" dirty="0">
                <a:solidFill>
                  <a:srgbClr val="FF0000"/>
                </a:solidFill>
              </a:rPr>
              <a:t>Deel #1 </a:t>
            </a:r>
            <a:r>
              <a:rPr lang="nl-NL" sz="2000" dirty="0"/>
              <a:t>– 8 augustus 2021</a:t>
            </a:r>
          </a:p>
        </p:txBody>
      </p:sp>
      <p:sp>
        <p:nvSpPr>
          <p:cNvPr id="3" name="Tijdelijke aanduiding voor inhoud 2">
            <a:extLst>
              <a:ext uri="{FF2B5EF4-FFF2-40B4-BE49-F238E27FC236}">
                <a16:creationId xmlns:a16="http://schemas.microsoft.com/office/drawing/2014/main" id="{458F9DBB-B7EE-42E1-852C-46B0C25615DE}"/>
              </a:ext>
            </a:extLst>
          </p:cNvPr>
          <p:cNvSpPr>
            <a:spLocks noGrp="1"/>
          </p:cNvSpPr>
          <p:nvPr>
            <p:ph idx="1"/>
          </p:nvPr>
        </p:nvSpPr>
        <p:spPr>
          <a:xfrm>
            <a:off x="72838" y="1498605"/>
            <a:ext cx="6776197" cy="4895851"/>
          </a:xfrm>
        </p:spPr>
        <p:txBody>
          <a:bodyPr>
            <a:normAutofit fontScale="92500"/>
          </a:bodyPr>
          <a:lstStyle/>
          <a:p>
            <a:pPr marL="0" indent="0">
              <a:buNone/>
            </a:pPr>
            <a:r>
              <a:rPr lang="nl-NL" b="1" dirty="0">
                <a:latin typeface="Arial" panose="020B0604020202020204" pitchFamily="34" charset="0"/>
                <a:cs typeface="Arial" panose="020B0604020202020204" pitchFamily="34" charset="0"/>
              </a:rPr>
              <a:t>1. De relatie tussen Paulus en Titus</a:t>
            </a:r>
          </a:p>
          <a:p>
            <a:pPr marL="514350" indent="-514350">
              <a:buAutoNum type="arabicPeriod"/>
            </a:pPr>
            <a:endParaRPr lang="nl-NL" b="1"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2. Het probleem dat Paulus op Kreta zag</a:t>
            </a:r>
          </a:p>
          <a:p>
            <a:pPr marL="0" indent="0">
              <a:lnSpc>
                <a:spcPct val="120000"/>
              </a:lnSpc>
              <a:buNone/>
            </a:pPr>
            <a:r>
              <a:rPr lang="nl-NL" sz="2600" dirty="0">
                <a:cs typeface="Arial" panose="020B0604020202020204" pitchFamily="34" charset="0"/>
              </a:rPr>
              <a:t>     Men kwam tot geloof maar hun normen,   </a:t>
            </a:r>
          </a:p>
          <a:p>
            <a:pPr marL="0" indent="0">
              <a:lnSpc>
                <a:spcPct val="120000"/>
              </a:lnSpc>
              <a:buNone/>
            </a:pPr>
            <a:r>
              <a:rPr lang="nl-NL" sz="2600" dirty="0">
                <a:cs typeface="Arial" panose="020B0604020202020204" pitchFamily="34" charset="0"/>
              </a:rPr>
              <a:t>     waarden en levenswandel bleven hetzelfde!</a:t>
            </a:r>
          </a:p>
          <a:p>
            <a:pPr marL="0" indent="0">
              <a:buNone/>
            </a:pPr>
            <a:endParaRPr lang="nl-NL" dirty="0">
              <a:latin typeface="Arial" panose="020B0604020202020204" pitchFamily="34" charset="0"/>
              <a:cs typeface="Arial" panose="020B0604020202020204" pitchFamily="34" charset="0"/>
            </a:endParaRPr>
          </a:p>
          <a:p>
            <a:pPr marL="0" indent="0">
              <a:buNone/>
            </a:pPr>
            <a:r>
              <a:rPr lang="nl-NL" b="1" dirty="0">
                <a:latin typeface="Arial" panose="020B0604020202020204" pitchFamily="34" charset="0"/>
                <a:cs typeface="Arial" panose="020B0604020202020204" pitchFamily="34" charset="0"/>
              </a:rPr>
              <a:t>3. De strategie die Paulus aan Titus gaf</a:t>
            </a:r>
          </a:p>
          <a:p>
            <a:pPr marL="0" indent="0">
              <a:buNone/>
            </a:pPr>
            <a:r>
              <a:rPr lang="nl-NL" sz="2600" dirty="0">
                <a:cs typeface="Arial" panose="020B0604020202020204" pitchFamily="34" charset="0"/>
              </a:rPr>
              <a:t>   - Het aanstellen van gezond leiderschap 	</a:t>
            </a:r>
          </a:p>
          <a:p>
            <a:pPr marL="0" indent="0">
              <a:buNone/>
            </a:pPr>
            <a:r>
              <a:rPr lang="nl-NL" sz="2600" dirty="0">
                <a:cs typeface="Arial" panose="020B0604020202020204" pitchFamily="34" charset="0"/>
              </a:rPr>
              <a:t>   - “Spreek wat bij de gezonde leer past” </a:t>
            </a:r>
            <a:r>
              <a:rPr lang="nl-NL" sz="1600" dirty="0">
                <a:cs typeface="Arial" panose="020B0604020202020204" pitchFamily="34" charset="0"/>
              </a:rPr>
              <a:t>2:1</a:t>
            </a:r>
          </a:p>
          <a:p>
            <a:endParaRPr lang="nl-NL" dirty="0"/>
          </a:p>
          <a:p>
            <a:endParaRPr lang="nl-NL" dirty="0"/>
          </a:p>
        </p:txBody>
      </p:sp>
      <p:sp>
        <p:nvSpPr>
          <p:cNvPr id="4" name="Tijdelijke aanduiding voor dianummer 3">
            <a:extLst>
              <a:ext uri="{FF2B5EF4-FFF2-40B4-BE49-F238E27FC236}">
                <a16:creationId xmlns:a16="http://schemas.microsoft.com/office/drawing/2014/main" id="{C008C382-F71F-4F93-BF46-2D772064A83A}"/>
              </a:ext>
            </a:extLst>
          </p:cNvPr>
          <p:cNvSpPr>
            <a:spLocks noGrp="1"/>
          </p:cNvSpPr>
          <p:nvPr>
            <p:ph type="sldNum" sz="quarter" idx="12"/>
          </p:nvPr>
        </p:nvSpPr>
        <p:spPr/>
        <p:txBody>
          <a:bodyPr/>
          <a:lstStyle/>
          <a:p>
            <a:fld id="{F7D271E3-1F9D-4C2B-AB9A-4937F6C0041C}" type="slidenum">
              <a:rPr lang="nl-NL" smtClean="0"/>
              <a:t>2</a:t>
            </a:fld>
            <a:endParaRPr lang="nl-NL"/>
          </a:p>
        </p:txBody>
      </p:sp>
      <p:pic>
        <p:nvPicPr>
          <p:cNvPr id="7" name="Afbeelding 6">
            <a:extLst>
              <a:ext uri="{FF2B5EF4-FFF2-40B4-BE49-F238E27FC236}">
                <a16:creationId xmlns:a16="http://schemas.microsoft.com/office/drawing/2014/main" id="{01FF1C4C-D92C-4391-BDD0-90CA3B3BADDB}"/>
              </a:ext>
            </a:extLst>
          </p:cNvPr>
          <p:cNvPicPr>
            <a:picLocks noChangeAspect="1"/>
          </p:cNvPicPr>
          <p:nvPr/>
        </p:nvPicPr>
        <p:blipFill rotWithShape="1">
          <a:blip r:embed="rId3">
            <a:extLst>
              <a:ext uri="{28A0092B-C50C-407E-A947-70E740481C1C}">
                <a14:useLocalDpi xmlns:a14="http://schemas.microsoft.com/office/drawing/2010/main" val="0"/>
              </a:ext>
            </a:extLst>
          </a:blip>
          <a:srcRect l="45114" r="16864"/>
          <a:stretch/>
        </p:blipFill>
        <p:spPr>
          <a:xfrm>
            <a:off x="6777013" y="0"/>
            <a:ext cx="3476673" cy="6857990"/>
          </a:xfrm>
          <a:prstGeom prst="rect">
            <a:avLst/>
          </a:prstGeom>
          <a:effectLst/>
        </p:spPr>
      </p:pic>
    </p:spTree>
    <p:extLst>
      <p:ext uri="{BB962C8B-B14F-4D97-AF65-F5344CB8AC3E}">
        <p14:creationId xmlns:p14="http://schemas.microsoft.com/office/powerpoint/2010/main" val="197408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D0E00-0BB9-498D-8B39-74463081F34B}"/>
              </a:ext>
            </a:extLst>
          </p:cNvPr>
          <p:cNvSpPr>
            <a:spLocks noGrp="1"/>
          </p:cNvSpPr>
          <p:nvPr>
            <p:ph type="title"/>
          </p:nvPr>
        </p:nvSpPr>
        <p:spPr/>
        <p:txBody>
          <a:bodyPr>
            <a:normAutofit/>
          </a:bodyPr>
          <a:lstStyle/>
          <a:p>
            <a:pPr algn="ctr"/>
            <a:r>
              <a:rPr lang="nl-NL"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Gezonde leer is fundamenteel </a:t>
            </a:r>
            <a:br>
              <a:rPr lang="nl-NL"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nl-NL"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 christelijk geloof</a:t>
            </a:r>
          </a:p>
        </p:txBody>
      </p:sp>
      <p:sp>
        <p:nvSpPr>
          <p:cNvPr id="4" name="Tijdelijke aanduiding voor dianummer 3">
            <a:extLst>
              <a:ext uri="{FF2B5EF4-FFF2-40B4-BE49-F238E27FC236}">
                <a16:creationId xmlns:a16="http://schemas.microsoft.com/office/drawing/2014/main" id="{EC00DD75-A2B0-4AF9-A02C-DBFF0BC232E0}"/>
              </a:ext>
            </a:extLst>
          </p:cNvPr>
          <p:cNvSpPr>
            <a:spLocks noGrp="1"/>
          </p:cNvSpPr>
          <p:nvPr>
            <p:ph type="sldNum" sz="quarter" idx="12"/>
          </p:nvPr>
        </p:nvSpPr>
        <p:spPr/>
        <p:txBody>
          <a:bodyPr/>
          <a:lstStyle/>
          <a:p>
            <a:fld id="{F7D271E3-1F9D-4C2B-AB9A-4937F6C0041C}" type="slidenum">
              <a:rPr lang="nl-NL" smtClean="0"/>
              <a:t>3</a:t>
            </a:fld>
            <a:endParaRPr lang="nl-NL"/>
          </a:p>
        </p:txBody>
      </p:sp>
      <p:sp>
        <p:nvSpPr>
          <p:cNvPr id="5" name="Tijdelijke aanduiding voor inhoud 2">
            <a:extLst>
              <a:ext uri="{FF2B5EF4-FFF2-40B4-BE49-F238E27FC236}">
                <a16:creationId xmlns:a16="http://schemas.microsoft.com/office/drawing/2014/main" id="{B184DAC8-7776-4A4F-8775-7FFE27DE11A6}"/>
              </a:ext>
            </a:extLst>
          </p:cNvPr>
          <p:cNvSpPr txBox="1">
            <a:spLocks/>
          </p:cNvSpPr>
          <p:nvPr/>
        </p:nvSpPr>
        <p:spPr>
          <a:xfrm>
            <a:off x="3534335" y="2034988"/>
            <a:ext cx="5441576" cy="5477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nl-NL" dirty="0">
                <a:latin typeface="Arial" panose="020B0604020202020204" pitchFamily="34" charset="0"/>
                <a:cs typeface="Arial" panose="020B0604020202020204" pitchFamily="34" charset="0"/>
              </a:rPr>
              <a:t>“En word </a:t>
            </a:r>
            <a:r>
              <a:rPr lang="nl-NL" b="1" dirty="0">
                <a:latin typeface="Arial" panose="020B0604020202020204" pitchFamily="34" charset="0"/>
                <a:cs typeface="Arial" panose="020B0604020202020204" pitchFamily="34" charset="0"/>
              </a:rPr>
              <a:t>niet gelijkvormig aan deze wereld</a:t>
            </a:r>
            <a:r>
              <a:rPr lang="nl-NL" dirty="0">
                <a:latin typeface="Arial" panose="020B0604020202020204" pitchFamily="34" charset="0"/>
                <a:cs typeface="Arial" panose="020B0604020202020204" pitchFamily="34" charset="0"/>
              </a:rPr>
              <a:t>, maar wordt veranderd door de </a:t>
            </a:r>
            <a:r>
              <a:rPr lang="nl-NL"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vernieuwing van uw denken</a:t>
            </a:r>
            <a:r>
              <a:rPr lang="nl-NL" dirty="0">
                <a:latin typeface="Arial" panose="020B0604020202020204" pitchFamily="34" charset="0"/>
                <a:cs typeface="Arial" panose="020B0604020202020204" pitchFamily="34" charset="0"/>
              </a:rPr>
              <a:t>, opdat u beproeft wat de goede, welbehaaglijke en volmaakte wil van God is.”</a:t>
            </a:r>
          </a:p>
          <a:p>
            <a:pPr marL="0" indent="0">
              <a:lnSpc>
                <a:spcPct val="150000"/>
              </a:lnSpc>
              <a:buFont typeface="Arial" panose="020B0604020202020204" pitchFamily="34" charset="0"/>
              <a:buNone/>
            </a:pPr>
            <a:r>
              <a:rPr lang="nl-NL" dirty="0">
                <a:latin typeface="Arial" panose="020B0604020202020204" pitchFamily="34" charset="0"/>
                <a:cs typeface="Arial" panose="020B0604020202020204" pitchFamily="34" charset="0"/>
              </a:rPr>
              <a:t>		 </a:t>
            </a:r>
            <a:r>
              <a:rPr lang="nl-NL" sz="2000" dirty="0">
                <a:latin typeface="Arial" panose="020B0604020202020204" pitchFamily="34" charset="0"/>
                <a:cs typeface="Arial" panose="020B0604020202020204" pitchFamily="34" charset="0"/>
              </a:rPr>
              <a:t>Romeinen 12:2 TELOS</a:t>
            </a:r>
          </a:p>
        </p:txBody>
      </p:sp>
      <p:pic>
        <p:nvPicPr>
          <p:cNvPr id="8" name="Afbeelding 7" descr="Afbeelding met persoon&#10;&#10;Automatisch gegenereerde beschrijving">
            <a:extLst>
              <a:ext uri="{FF2B5EF4-FFF2-40B4-BE49-F238E27FC236}">
                <a16:creationId xmlns:a16="http://schemas.microsoft.com/office/drawing/2014/main" id="{DF3696AC-91EA-43CD-9AF8-1096C234D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6195"/>
            <a:ext cx="3224286" cy="5237988"/>
          </a:xfrm>
          <a:prstGeom prst="rect">
            <a:avLst/>
          </a:prstGeom>
        </p:spPr>
      </p:pic>
    </p:spTree>
    <p:extLst>
      <p:ext uri="{BB962C8B-B14F-4D97-AF65-F5344CB8AC3E}">
        <p14:creationId xmlns:p14="http://schemas.microsoft.com/office/powerpoint/2010/main" val="297693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D0E00-0BB9-498D-8B39-74463081F34B}"/>
              </a:ext>
            </a:extLst>
          </p:cNvPr>
          <p:cNvSpPr>
            <a:spLocks noGrp="1"/>
          </p:cNvSpPr>
          <p:nvPr>
            <p:ph type="title"/>
          </p:nvPr>
        </p:nvSpPr>
        <p:spPr/>
        <p:txBody>
          <a:bodyPr>
            <a:normAutofit/>
          </a:bodyPr>
          <a:lstStyle/>
          <a:p>
            <a:pPr algn="ctr"/>
            <a:r>
              <a:rPr lang="nl-NL"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Gezonde leer is fundamenteel </a:t>
            </a:r>
            <a:br>
              <a:rPr lang="nl-NL"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nl-NL"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voor christelijk geloof</a:t>
            </a:r>
          </a:p>
        </p:txBody>
      </p:sp>
      <p:sp>
        <p:nvSpPr>
          <p:cNvPr id="4" name="Tijdelijke aanduiding voor dianummer 3">
            <a:extLst>
              <a:ext uri="{FF2B5EF4-FFF2-40B4-BE49-F238E27FC236}">
                <a16:creationId xmlns:a16="http://schemas.microsoft.com/office/drawing/2014/main" id="{EC00DD75-A2B0-4AF9-A02C-DBFF0BC232E0}"/>
              </a:ext>
            </a:extLst>
          </p:cNvPr>
          <p:cNvSpPr>
            <a:spLocks noGrp="1"/>
          </p:cNvSpPr>
          <p:nvPr>
            <p:ph type="sldNum" sz="quarter" idx="12"/>
          </p:nvPr>
        </p:nvSpPr>
        <p:spPr/>
        <p:txBody>
          <a:bodyPr/>
          <a:lstStyle/>
          <a:p>
            <a:fld id="{F7D271E3-1F9D-4C2B-AB9A-4937F6C0041C}" type="slidenum">
              <a:rPr lang="nl-NL" smtClean="0"/>
              <a:t>4</a:t>
            </a:fld>
            <a:endParaRPr lang="nl-NL"/>
          </a:p>
        </p:txBody>
      </p:sp>
      <p:sp>
        <p:nvSpPr>
          <p:cNvPr id="5" name="Tijdelijke aanduiding voor inhoud 2">
            <a:extLst>
              <a:ext uri="{FF2B5EF4-FFF2-40B4-BE49-F238E27FC236}">
                <a16:creationId xmlns:a16="http://schemas.microsoft.com/office/drawing/2014/main" id="{B184DAC8-7776-4A4F-8775-7FFE27DE11A6}"/>
              </a:ext>
            </a:extLst>
          </p:cNvPr>
          <p:cNvSpPr txBox="1">
            <a:spLocks/>
          </p:cNvSpPr>
          <p:nvPr/>
        </p:nvSpPr>
        <p:spPr>
          <a:xfrm>
            <a:off x="334813" y="2186572"/>
            <a:ext cx="4766103" cy="38531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nl-NL" sz="3000" dirty="0">
                <a:latin typeface="Arial" panose="020B0604020202020204" pitchFamily="34" charset="0"/>
                <a:cs typeface="Arial" panose="020B0604020202020204" pitchFamily="34" charset="0"/>
              </a:rPr>
              <a:t>“Laat </a:t>
            </a:r>
            <a:r>
              <a:rPr lang="nl-NL" sz="3000" b="1" dirty="0">
                <a:latin typeface="Arial" panose="020B0604020202020204" pitchFamily="34" charset="0"/>
                <a:cs typeface="Arial" panose="020B0604020202020204" pitchFamily="34" charset="0"/>
              </a:rPr>
              <a:t>het woord van Christus in rijke mate in u wonen</a:t>
            </a:r>
            <a:r>
              <a:rPr lang="nl-NL" sz="3000" dirty="0">
                <a:latin typeface="Arial" panose="020B0604020202020204" pitchFamily="34" charset="0"/>
                <a:cs typeface="Arial" panose="020B0604020202020204" pitchFamily="34" charset="0"/>
              </a:rPr>
              <a:t>, in alle wijsheid; onderwijs elkaar en wijs elkaar terecht…”</a:t>
            </a:r>
          </a:p>
          <a:p>
            <a:pPr marL="0" indent="0" algn="ctr">
              <a:lnSpc>
                <a:spcPct val="150000"/>
              </a:lnSpc>
              <a:buFont typeface="Arial" panose="020B0604020202020204" pitchFamily="34" charset="0"/>
              <a:buNone/>
            </a:pPr>
            <a:r>
              <a:rPr lang="nl-NL" sz="2200" dirty="0">
                <a:latin typeface="Arial" panose="020B0604020202020204" pitchFamily="34" charset="0"/>
                <a:cs typeface="Arial" panose="020B0604020202020204" pitchFamily="34" charset="0"/>
              </a:rPr>
              <a:t>Kolossenzen 3:16 </a:t>
            </a:r>
          </a:p>
        </p:txBody>
      </p:sp>
      <p:pic>
        <p:nvPicPr>
          <p:cNvPr id="8" name="Afbeelding 7" descr="Afbeelding met persoon, buiten, boom, mobiele telefoon&#10;&#10;Automatisch gegenereerde beschrijving">
            <a:extLst>
              <a:ext uri="{FF2B5EF4-FFF2-40B4-BE49-F238E27FC236}">
                <a16:creationId xmlns:a16="http://schemas.microsoft.com/office/drawing/2014/main" id="{5BCA14BD-E841-4886-A55E-F78A00B14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04929" y="1909482"/>
            <a:ext cx="3439071" cy="4948518"/>
          </a:xfrm>
          <a:prstGeom prst="rect">
            <a:avLst/>
          </a:prstGeom>
        </p:spPr>
      </p:pic>
    </p:spTree>
    <p:extLst>
      <p:ext uri="{BB962C8B-B14F-4D97-AF65-F5344CB8AC3E}">
        <p14:creationId xmlns:p14="http://schemas.microsoft.com/office/powerpoint/2010/main" val="204783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512CBE4-8ACF-4DDB-8F51-D2FF35AF4CEB}"/>
              </a:ext>
            </a:extLst>
          </p:cNvPr>
          <p:cNvSpPr>
            <a:spLocks noGrp="1"/>
          </p:cNvSpPr>
          <p:nvPr>
            <p:ph type="sldNum" sz="quarter" idx="12"/>
          </p:nvPr>
        </p:nvSpPr>
        <p:spPr/>
        <p:txBody>
          <a:bodyPr/>
          <a:lstStyle/>
          <a:p>
            <a:fld id="{F7D271E3-1F9D-4C2B-AB9A-4937F6C0041C}" type="slidenum">
              <a:rPr lang="nl-NL" smtClean="0"/>
              <a:t>5</a:t>
            </a:fld>
            <a:endParaRPr lang="nl-NL" dirty="0"/>
          </a:p>
        </p:txBody>
      </p:sp>
      <p:sp>
        <p:nvSpPr>
          <p:cNvPr id="16" name="Tijdelijke aanduiding voor inhoud 15">
            <a:extLst>
              <a:ext uri="{FF2B5EF4-FFF2-40B4-BE49-F238E27FC236}">
                <a16:creationId xmlns:a16="http://schemas.microsoft.com/office/drawing/2014/main" id="{97D567C8-E166-439B-8E26-E342D707EB9A}"/>
              </a:ext>
            </a:extLst>
          </p:cNvPr>
          <p:cNvSpPr>
            <a:spLocks noGrp="1"/>
          </p:cNvSpPr>
          <p:nvPr>
            <p:ph idx="1"/>
          </p:nvPr>
        </p:nvSpPr>
        <p:spPr>
          <a:xfrm>
            <a:off x="0" y="789766"/>
            <a:ext cx="4500282" cy="734234"/>
          </a:xfrm>
          <a:prstGeom prst="rect">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nl-NL" sz="3200" b="1" dirty="0">
                <a:solidFill>
                  <a:schemeClr val="bg1"/>
                </a:solidFill>
              </a:rPr>
              <a:t>Hoofdstuk 2</a:t>
            </a:r>
          </a:p>
        </p:txBody>
      </p:sp>
      <p:sp>
        <p:nvSpPr>
          <p:cNvPr id="18" name="Tijdelijke aanduiding voor inhoud 15">
            <a:extLst>
              <a:ext uri="{FF2B5EF4-FFF2-40B4-BE49-F238E27FC236}">
                <a16:creationId xmlns:a16="http://schemas.microsoft.com/office/drawing/2014/main" id="{96D177BD-036D-4706-8D37-BE20E62043BF}"/>
              </a:ext>
            </a:extLst>
          </p:cNvPr>
          <p:cNvSpPr txBox="1">
            <a:spLocks/>
          </p:cNvSpPr>
          <p:nvPr/>
        </p:nvSpPr>
        <p:spPr>
          <a:xfrm>
            <a:off x="-13092" y="1532354"/>
            <a:ext cx="4513374" cy="1757692"/>
          </a:xfrm>
          <a:prstGeom prst="rect">
            <a:avLst/>
          </a:prstGeom>
          <a:solidFill>
            <a:schemeClr val="accent1">
              <a:lumMod val="40000"/>
              <a:lumOff val="6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ijdelijke aanduiding voor inhoud 15">
            <a:extLst>
              <a:ext uri="{FF2B5EF4-FFF2-40B4-BE49-F238E27FC236}">
                <a16:creationId xmlns:a16="http://schemas.microsoft.com/office/drawing/2014/main" id="{392966FF-178E-4510-8887-D3963044F6CC}"/>
              </a:ext>
            </a:extLst>
          </p:cNvPr>
          <p:cNvSpPr txBox="1">
            <a:spLocks/>
          </p:cNvSpPr>
          <p:nvPr/>
        </p:nvSpPr>
        <p:spPr>
          <a:xfrm>
            <a:off x="7292" y="3290046"/>
            <a:ext cx="4500282" cy="1851893"/>
          </a:xfrm>
          <a:prstGeom prst="rect">
            <a:avLst/>
          </a:prstGeom>
          <a:solidFill>
            <a:schemeClr val="accent1">
              <a:lumMod val="40000"/>
              <a:lumOff val="6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ijdelijke aanduiding voor inhoud 15">
            <a:extLst>
              <a:ext uri="{FF2B5EF4-FFF2-40B4-BE49-F238E27FC236}">
                <a16:creationId xmlns:a16="http://schemas.microsoft.com/office/drawing/2014/main" id="{D1B92819-7B80-4CE0-B80D-8B2FD07EEC7C}"/>
              </a:ext>
            </a:extLst>
          </p:cNvPr>
          <p:cNvSpPr txBox="1">
            <a:spLocks/>
          </p:cNvSpPr>
          <p:nvPr/>
        </p:nvSpPr>
        <p:spPr>
          <a:xfrm>
            <a:off x="-13091" y="5053606"/>
            <a:ext cx="4513374" cy="1822322"/>
          </a:xfrm>
          <a:prstGeom prst="rect">
            <a:avLst/>
          </a:prstGeom>
          <a:solidFill>
            <a:schemeClr val="accent1">
              <a:lumMod val="60000"/>
              <a:lumOff val="40000"/>
            </a:schemeClr>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nSpc>
                <a:spcPct val="115000"/>
              </a:lnSpc>
              <a:spcAft>
                <a:spcPts val="1000"/>
              </a:spcAft>
              <a:buNone/>
            </a:pPr>
            <a:r>
              <a:rPr lang="nl-NL"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0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44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nl-NL" sz="44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Afbeelding 22" descr="Afbeelding met vectorafbeeldingen&#10;&#10;Automatisch gegenereerde beschrijving">
            <a:extLst>
              <a:ext uri="{FF2B5EF4-FFF2-40B4-BE49-F238E27FC236}">
                <a16:creationId xmlns:a16="http://schemas.microsoft.com/office/drawing/2014/main" id="{C82EEBEC-D54C-46DA-874A-39E049E4E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959" y="1639264"/>
            <a:ext cx="1579535" cy="1900193"/>
          </a:xfrm>
          <a:prstGeom prst="rect">
            <a:avLst/>
          </a:prstGeom>
        </p:spPr>
      </p:pic>
      <p:pic>
        <p:nvPicPr>
          <p:cNvPr id="24" name="Afbeelding 23">
            <a:extLst>
              <a:ext uri="{FF2B5EF4-FFF2-40B4-BE49-F238E27FC236}">
                <a16:creationId xmlns:a16="http://schemas.microsoft.com/office/drawing/2014/main" id="{B30577AC-8C2B-4A0D-955B-52F74A87D427}"/>
              </a:ext>
            </a:extLst>
          </p:cNvPr>
          <p:cNvPicPr>
            <a:picLocks noChangeAspect="1"/>
          </p:cNvPicPr>
          <p:nvPr/>
        </p:nvPicPr>
        <p:blipFill>
          <a:blip r:embed="rId3"/>
          <a:stretch>
            <a:fillRect/>
          </a:stretch>
        </p:blipFill>
        <p:spPr>
          <a:xfrm>
            <a:off x="3146242" y="3047058"/>
            <a:ext cx="1293325" cy="2026024"/>
          </a:xfrm>
          <a:prstGeom prst="rect">
            <a:avLst/>
          </a:prstGeom>
        </p:spPr>
      </p:pic>
      <p:sp>
        <p:nvSpPr>
          <p:cNvPr id="27" name="Tekstvak 26">
            <a:extLst>
              <a:ext uri="{FF2B5EF4-FFF2-40B4-BE49-F238E27FC236}">
                <a16:creationId xmlns:a16="http://schemas.microsoft.com/office/drawing/2014/main" id="{117363C6-7EC0-4644-AF51-099FFE0A0321}"/>
              </a:ext>
            </a:extLst>
          </p:cNvPr>
          <p:cNvSpPr txBox="1"/>
          <p:nvPr/>
        </p:nvSpPr>
        <p:spPr>
          <a:xfrm>
            <a:off x="242047" y="1846729"/>
            <a:ext cx="1144865" cy="1200329"/>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2:1-8</a:t>
            </a:r>
          </a:p>
          <a:p>
            <a:r>
              <a:rPr lang="nl-NL" sz="2400" dirty="0">
                <a:solidFill>
                  <a:schemeClr val="tx2"/>
                </a:solidFill>
                <a:latin typeface="Arial" panose="020B0604020202020204" pitchFamily="34" charset="0"/>
                <a:cs typeface="Arial" panose="020B0604020202020204" pitchFamily="34" charset="0"/>
              </a:rPr>
              <a:t>Gezin/</a:t>
            </a:r>
          </a:p>
          <a:p>
            <a:r>
              <a:rPr lang="nl-NL" sz="2400" dirty="0">
                <a:solidFill>
                  <a:schemeClr val="tx2"/>
                </a:solidFill>
                <a:latin typeface="Arial" panose="020B0604020202020204" pitchFamily="34" charset="0"/>
                <a:cs typeface="Arial" panose="020B0604020202020204" pitchFamily="34" charset="0"/>
              </a:rPr>
              <a:t>sociaal</a:t>
            </a:r>
          </a:p>
        </p:txBody>
      </p:sp>
      <p:sp>
        <p:nvSpPr>
          <p:cNvPr id="29" name="Tijdelijke aanduiding voor inhoud 15">
            <a:extLst>
              <a:ext uri="{FF2B5EF4-FFF2-40B4-BE49-F238E27FC236}">
                <a16:creationId xmlns:a16="http://schemas.microsoft.com/office/drawing/2014/main" id="{C6F7A54C-19C3-4805-B939-02D92BDB3B3A}"/>
              </a:ext>
            </a:extLst>
          </p:cNvPr>
          <p:cNvSpPr txBox="1">
            <a:spLocks/>
          </p:cNvSpPr>
          <p:nvPr/>
        </p:nvSpPr>
        <p:spPr>
          <a:xfrm>
            <a:off x="0" y="9594"/>
            <a:ext cx="9144000" cy="780171"/>
          </a:xfrm>
          <a:prstGeom prst="rect">
            <a:avLst/>
          </a:prstGeom>
          <a:solidFill>
            <a:schemeClr val="accent2"/>
          </a:solidFill>
          <a:ln w="12700"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nl-NL" dirty="0">
                <a:solidFill>
                  <a:schemeClr val="bg1"/>
                </a:solidFill>
                <a:latin typeface="Arial" panose="020B0604020202020204" pitchFamily="34" charset="0"/>
                <a:cs typeface="Arial" panose="020B0604020202020204" pitchFamily="34" charset="0"/>
              </a:rPr>
              <a:t>Gezonde leer leidt tot goede werken en gezonde relaties</a:t>
            </a:r>
          </a:p>
        </p:txBody>
      </p:sp>
      <p:sp>
        <p:nvSpPr>
          <p:cNvPr id="30" name="Tekstvak 29">
            <a:extLst>
              <a:ext uri="{FF2B5EF4-FFF2-40B4-BE49-F238E27FC236}">
                <a16:creationId xmlns:a16="http://schemas.microsoft.com/office/drawing/2014/main" id="{3A13C366-42DC-4F3D-A79B-DA03BB80DA0B}"/>
              </a:ext>
            </a:extLst>
          </p:cNvPr>
          <p:cNvSpPr txBox="1"/>
          <p:nvPr/>
        </p:nvSpPr>
        <p:spPr>
          <a:xfrm>
            <a:off x="280888" y="3527837"/>
            <a:ext cx="1007007" cy="1200329"/>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2:1-8</a:t>
            </a:r>
          </a:p>
          <a:p>
            <a:r>
              <a:rPr lang="nl-NL" sz="2400" dirty="0">
                <a:solidFill>
                  <a:schemeClr val="tx2"/>
                </a:solidFill>
                <a:latin typeface="Arial" panose="020B0604020202020204" pitchFamily="34" charset="0"/>
                <a:cs typeface="Arial" panose="020B0604020202020204" pitchFamily="34" charset="0"/>
              </a:rPr>
              <a:t>Werk/</a:t>
            </a:r>
          </a:p>
          <a:p>
            <a:r>
              <a:rPr lang="nl-NL" sz="2400" dirty="0">
                <a:solidFill>
                  <a:schemeClr val="tx2"/>
                </a:solidFill>
                <a:latin typeface="Arial" panose="020B0604020202020204" pitchFamily="34" charset="0"/>
                <a:cs typeface="Arial" panose="020B0604020202020204" pitchFamily="34" charset="0"/>
              </a:rPr>
              <a:t>studie</a:t>
            </a:r>
          </a:p>
        </p:txBody>
      </p:sp>
      <p:pic>
        <p:nvPicPr>
          <p:cNvPr id="35" name="Afbeelding 34" descr="Afbeelding met pijl&#10;&#10;Automatisch gegenereerde beschrijving">
            <a:extLst>
              <a:ext uri="{FF2B5EF4-FFF2-40B4-BE49-F238E27FC236}">
                <a16:creationId xmlns:a16="http://schemas.microsoft.com/office/drawing/2014/main" id="{2E166705-6B1D-4507-8A5C-8173D908B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590" y="5271682"/>
            <a:ext cx="1598395" cy="1449794"/>
          </a:xfrm>
          <a:prstGeom prst="rect">
            <a:avLst/>
          </a:prstGeom>
        </p:spPr>
      </p:pic>
      <p:sp>
        <p:nvSpPr>
          <p:cNvPr id="37" name="Tekstvak 36">
            <a:extLst>
              <a:ext uri="{FF2B5EF4-FFF2-40B4-BE49-F238E27FC236}">
                <a16:creationId xmlns:a16="http://schemas.microsoft.com/office/drawing/2014/main" id="{582741FA-4A90-4201-8011-07B987255C22}"/>
              </a:ext>
            </a:extLst>
          </p:cNvPr>
          <p:cNvSpPr txBox="1"/>
          <p:nvPr/>
        </p:nvSpPr>
        <p:spPr>
          <a:xfrm>
            <a:off x="303923" y="5295547"/>
            <a:ext cx="2165978" cy="1569660"/>
          </a:xfrm>
          <a:prstGeom prst="rect">
            <a:avLst/>
          </a:prstGeom>
          <a:noFill/>
        </p:spPr>
        <p:txBody>
          <a:bodyPr wrap="none" rtlCol="0">
            <a:spAutoFit/>
          </a:bodyPr>
          <a:lstStyle/>
          <a:p>
            <a:r>
              <a:rPr lang="nl-NL" sz="2400" dirty="0">
                <a:solidFill>
                  <a:schemeClr val="tx2"/>
                </a:solidFill>
                <a:latin typeface="Arial" panose="020B0604020202020204" pitchFamily="34" charset="0"/>
                <a:cs typeface="Arial" panose="020B0604020202020204" pitchFamily="34" charset="0"/>
              </a:rPr>
              <a:t>2:11-15</a:t>
            </a:r>
          </a:p>
          <a:p>
            <a:r>
              <a:rPr lang="nl-NL" sz="2400" b="1" dirty="0">
                <a:solidFill>
                  <a:schemeClr val="tx2"/>
                </a:solidFill>
                <a:latin typeface="Arial" panose="020B0604020202020204" pitchFamily="34" charset="0"/>
                <a:cs typeface="Arial" panose="020B0604020202020204" pitchFamily="34" charset="0"/>
              </a:rPr>
              <a:t>Theologische</a:t>
            </a:r>
          </a:p>
          <a:p>
            <a:r>
              <a:rPr lang="nl-NL" sz="2400" b="1" dirty="0">
                <a:solidFill>
                  <a:schemeClr val="tx2"/>
                </a:solidFill>
                <a:latin typeface="Arial" panose="020B0604020202020204" pitchFamily="34" charset="0"/>
                <a:cs typeface="Arial" panose="020B0604020202020204" pitchFamily="34" charset="0"/>
              </a:rPr>
              <a:t>motivatie</a:t>
            </a:r>
          </a:p>
          <a:p>
            <a:endParaRPr lang="nl-NL"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7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2</a:t>
            </a:r>
          </a:p>
        </p:txBody>
      </p:sp>
      <p:sp>
        <p:nvSpPr>
          <p:cNvPr id="3" name="Tijdelijke aanduiding voor inhoud 2">
            <a:extLst>
              <a:ext uri="{FF2B5EF4-FFF2-40B4-BE49-F238E27FC236}">
                <a16:creationId xmlns:a16="http://schemas.microsoft.com/office/drawing/2014/main" id="{CEBB6395-BA42-4BAC-BEA9-640187A242A9}"/>
              </a:ext>
            </a:extLst>
          </p:cNvPr>
          <p:cNvSpPr>
            <a:spLocks noGrp="1"/>
          </p:cNvSpPr>
          <p:nvPr>
            <p:ph idx="1"/>
          </p:nvPr>
        </p:nvSpPr>
        <p:spPr>
          <a:xfrm>
            <a:off x="485214" y="1710531"/>
            <a:ext cx="7886700" cy="5239542"/>
          </a:xfrm>
        </p:spPr>
        <p:txBody>
          <a:bodyPr>
            <a:normAutofit fontScale="92500" lnSpcReduction="10000"/>
          </a:bodyPr>
          <a:lstStyle/>
          <a:p>
            <a:pPr marL="0" indent="0">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2:1-8 In je gezin en sociale omgeving</a:t>
            </a:r>
            <a:r>
              <a:rPr lang="nl-NL" sz="2800" dirty="0">
                <a:effectLst/>
                <a:latin typeface="Arial" panose="020B0604020202020204" pitchFamily="34" charset="0"/>
                <a:ea typeface="Calibri" panose="020F0502020204030204" pitchFamily="34" charset="0"/>
                <a:cs typeface="Times New Roman" panose="02020603050405020304" pitchFamily="18" charset="0"/>
              </a:rPr>
              <a:t>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“Maar u, spreek wat bij de gezonde leer past. De </a:t>
            </a:r>
            <a:r>
              <a:rPr lang="nl-NL" sz="2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oudere mannen </a:t>
            </a:r>
            <a:r>
              <a:rPr lang="nl-NL" sz="2800" dirty="0">
                <a:effectLst/>
                <a:latin typeface="Arial" panose="020B0604020202020204" pitchFamily="34" charset="0"/>
                <a:ea typeface="Calibri" panose="020F0502020204030204" pitchFamily="34" charset="0"/>
                <a:cs typeface="Times New Roman" panose="02020603050405020304" pitchFamily="18" charset="0"/>
              </a:rPr>
              <a:t>moeten beheerst zijn, eerbaar, </a:t>
            </a:r>
            <a:r>
              <a:rPr lang="nl-NL" sz="2800" b="1" dirty="0">
                <a:effectLst/>
                <a:latin typeface="Arial" panose="020B0604020202020204" pitchFamily="34" charset="0"/>
                <a:ea typeface="Calibri" panose="020F0502020204030204" pitchFamily="34" charset="0"/>
                <a:cs typeface="Times New Roman" panose="02020603050405020304" pitchFamily="18" charset="0"/>
              </a:rPr>
              <a:t>bezonnen </a:t>
            </a:r>
            <a:r>
              <a:rPr lang="nl-NL" sz="2800" dirty="0">
                <a:effectLst/>
                <a:latin typeface="Arial" panose="020B0604020202020204" pitchFamily="34" charset="0"/>
                <a:ea typeface="Calibri" panose="020F0502020204030204" pitchFamily="34" charset="0"/>
                <a:cs typeface="Times New Roman" panose="02020603050405020304" pitchFamily="18" charset="0"/>
              </a:rPr>
              <a:t>[</a:t>
            </a:r>
            <a:r>
              <a:rPr lang="nl-NL" sz="2800"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zelfbeheerst</a:t>
            </a:r>
            <a:r>
              <a:rPr lang="nl-NL" sz="2800" dirty="0">
                <a:effectLst/>
                <a:latin typeface="Arial" panose="020B0604020202020204" pitchFamily="34" charset="0"/>
                <a:ea typeface="Calibri" panose="020F0502020204030204" pitchFamily="34" charset="0"/>
                <a:cs typeface="Times New Roman" panose="02020603050405020304" pitchFamily="18" charset="0"/>
              </a:rPr>
              <a:t>], gezond in het geloof, in de liefde, in de volharding. Evenzo moeten de </a:t>
            </a:r>
            <a:r>
              <a:rPr lang="nl-NL" sz="2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oudere vrouwen</a:t>
            </a:r>
            <a:r>
              <a:rPr lang="nl-NL" sz="2800" dirty="0">
                <a:effectLst/>
                <a:latin typeface="Arial" panose="020B0604020202020204" pitchFamily="34" charset="0"/>
                <a:ea typeface="Calibri" panose="020F0502020204030204" pitchFamily="34" charset="0"/>
                <a:cs typeface="Times New Roman" panose="02020603050405020304" pitchFamily="18" charset="0"/>
              </a:rPr>
              <a:t> in hun gedrag zijn zoals het heiligen past… opdat zij de </a:t>
            </a:r>
            <a:r>
              <a:rPr lang="nl-NL" sz="2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jongere vrouwen </a:t>
            </a:r>
            <a:r>
              <a:rPr lang="nl-NL" sz="2800" dirty="0">
                <a:effectLst/>
                <a:latin typeface="Arial" panose="020B0604020202020204" pitchFamily="34" charset="0"/>
                <a:ea typeface="Calibri" panose="020F0502020204030204" pitchFamily="34" charset="0"/>
                <a:cs typeface="Times New Roman" panose="02020603050405020304" pitchFamily="18" charset="0"/>
              </a:rPr>
              <a:t>leren verstandig te zijn, hun </a:t>
            </a:r>
            <a:r>
              <a:rPr lang="nl-NL" sz="2800"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man lief te hebben, hun kinderen lief te hebben, </a:t>
            </a:r>
            <a:r>
              <a:rPr lang="nl-NL" sz="2800" b="1"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bezonnen</a:t>
            </a:r>
            <a:r>
              <a:rPr lang="nl-NL" sz="2800"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 [zelfbeheerst] te zijn… Spoor evenzo de </a:t>
            </a:r>
            <a:r>
              <a:rPr lang="nl-NL" sz="2800" dirty="0">
                <a:solidFill>
                  <a:schemeClr val="accent6">
                    <a:lumMod val="50000"/>
                  </a:schemeClr>
                </a:solidFill>
                <a:effectLst/>
                <a:latin typeface="Arial" panose="020B0604020202020204" pitchFamily="34" charset="0"/>
                <a:ea typeface="Calibri" panose="020F0502020204030204" pitchFamily="34" charset="0"/>
                <a:cs typeface="Times New Roman" panose="02020603050405020304" pitchFamily="18" charset="0"/>
              </a:rPr>
              <a:t>jongere mannen </a:t>
            </a:r>
            <a:r>
              <a:rPr lang="nl-NL" sz="2800"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aan </a:t>
            </a:r>
            <a:r>
              <a:rPr lang="nl-NL" sz="2800" b="1"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bezonnen</a:t>
            </a:r>
            <a:r>
              <a:rPr lang="nl-NL" sz="2800"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 [zelfbeheerst] te zijn.”</a:t>
            </a:r>
            <a:endParaRPr lang="nl-NL" sz="2800" dirty="0">
              <a:solidFill>
                <a:srgbClr val="366982"/>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6</a:t>
            </a:fld>
            <a:endParaRPr lang="nl-NL"/>
          </a:p>
        </p:txBody>
      </p:sp>
      <p:pic>
        <p:nvPicPr>
          <p:cNvPr id="6" name="Afbeelding 5" descr="Afbeelding met vectorafbeeldingen&#10;&#10;Automatisch gegenereerde beschrijving">
            <a:extLst>
              <a:ext uri="{FF2B5EF4-FFF2-40B4-BE49-F238E27FC236}">
                <a16:creationId xmlns:a16="http://schemas.microsoft.com/office/drawing/2014/main" id="{971089FE-F7DD-4157-8808-D1DBC1A08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353" y="92399"/>
            <a:ext cx="1875594" cy="2256354"/>
          </a:xfrm>
          <a:prstGeom prst="rect">
            <a:avLst/>
          </a:prstGeom>
        </p:spPr>
      </p:pic>
    </p:spTree>
    <p:extLst>
      <p:ext uri="{BB962C8B-B14F-4D97-AF65-F5344CB8AC3E}">
        <p14:creationId xmlns:p14="http://schemas.microsoft.com/office/powerpoint/2010/main" val="294247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2</a:t>
            </a:r>
          </a:p>
        </p:txBody>
      </p:sp>
      <p:sp>
        <p:nvSpPr>
          <p:cNvPr id="3" name="Tijdelijke aanduiding voor inhoud 2">
            <a:extLst>
              <a:ext uri="{FF2B5EF4-FFF2-40B4-BE49-F238E27FC236}">
                <a16:creationId xmlns:a16="http://schemas.microsoft.com/office/drawing/2014/main" id="{CEBB6395-BA42-4BAC-BEA9-640187A242A9}"/>
              </a:ext>
            </a:extLst>
          </p:cNvPr>
          <p:cNvSpPr>
            <a:spLocks noGrp="1"/>
          </p:cNvSpPr>
          <p:nvPr>
            <p:ph idx="1"/>
          </p:nvPr>
        </p:nvSpPr>
        <p:spPr>
          <a:xfrm>
            <a:off x="628650" y="1481934"/>
            <a:ext cx="6632762" cy="5239542"/>
          </a:xfrm>
        </p:spPr>
        <p:txBody>
          <a:bodyPr>
            <a:normAutofit/>
          </a:bodyPr>
          <a:lstStyle/>
          <a:p>
            <a:pPr marL="0" indent="0">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2:9-10   Op je werk/school</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Goed gedrag, “opdat zij het onderwijs van God, onze Zaligmaker, in alles tot sieraad mogen strekken.”</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7</a:t>
            </a:fld>
            <a:endParaRPr lang="nl-NL"/>
          </a:p>
        </p:txBody>
      </p:sp>
      <p:pic>
        <p:nvPicPr>
          <p:cNvPr id="6" name="Afbeelding 5" descr="Afbeelding met tekst, vectorafbeeldingen&#10;&#10;Automatisch gegenereerde beschrijving">
            <a:extLst>
              <a:ext uri="{FF2B5EF4-FFF2-40B4-BE49-F238E27FC236}">
                <a16:creationId xmlns:a16="http://schemas.microsoft.com/office/drawing/2014/main" id="{47A3C141-888F-4639-A47B-BBF9E8EB0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486650" y="236889"/>
            <a:ext cx="1420794" cy="2223247"/>
          </a:xfrm>
          <a:prstGeom prst="rect">
            <a:avLst/>
          </a:prstGeom>
        </p:spPr>
      </p:pic>
      <p:pic>
        <p:nvPicPr>
          <p:cNvPr id="8" name="Afbeelding 7" descr="Afbeelding met tekst, persoon, onderbroek&#10;&#10;Automatisch gegenereerde beschrijving">
            <a:extLst>
              <a:ext uri="{FF2B5EF4-FFF2-40B4-BE49-F238E27FC236}">
                <a16:creationId xmlns:a16="http://schemas.microsoft.com/office/drawing/2014/main" id="{7D6F9C2E-2BA9-48E6-A67F-300E2BBDF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22" y="3959003"/>
            <a:ext cx="11878235" cy="3730509"/>
          </a:xfrm>
          <a:prstGeom prst="rect">
            <a:avLst/>
          </a:prstGeom>
        </p:spPr>
      </p:pic>
    </p:spTree>
    <p:extLst>
      <p:ext uri="{BB962C8B-B14F-4D97-AF65-F5344CB8AC3E}">
        <p14:creationId xmlns:p14="http://schemas.microsoft.com/office/powerpoint/2010/main" val="190109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2</a:t>
            </a:r>
          </a:p>
        </p:txBody>
      </p:sp>
      <p:sp>
        <p:nvSpPr>
          <p:cNvPr id="3" name="Tijdelijke aanduiding voor inhoud 2">
            <a:extLst>
              <a:ext uri="{FF2B5EF4-FFF2-40B4-BE49-F238E27FC236}">
                <a16:creationId xmlns:a16="http://schemas.microsoft.com/office/drawing/2014/main" id="{CEBB6395-BA42-4BAC-BEA9-640187A242A9}"/>
              </a:ext>
            </a:extLst>
          </p:cNvPr>
          <p:cNvSpPr>
            <a:spLocks noGrp="1"/>
          </p:cNvSpPr>
          <p:nvPr>
            <p:ph idx="1"/>
          </p:nvPr>
        </p:nvSpPr>
        <p:spPr>
          <a:xfrm>
            <a:off x="530038" y="1253331"/>
            <a:ext cx="7886700" cy="5239542"/>
          </a:xfrm>
        </p:spPr>
        <p:txBody>
          <a:bodyPr>
            <a:normAutofit lnSpcReduction="10000"/>
          </a:bodyPr>
          <a:lstStyle/>
          <a:p>
            <a:pPr marL="0" indent="0">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2:11-15</a:t>
            </a:r>
            <a:r>
              <a:rPr lang="nl-NL" sz="2800" dirty="0">
                <a:effectLst/>
                <a:latin typeface="Arial" panose="020B0604020202020204" pitchFamily="34" charset="0"/>
                <a:ea typeface="Calibri" panose="020F0502020204030204" pitchFamily="34" charset="0"/>
                <a:cs typeface="Times New Roman" panose="02020603050405020304" pitchFamily="18" charset="0"/>
              </a:rPr>
              <a:t>   </a:t>
            </a:r>
            <a:r>
              <a:rPr lang="nl-NL" sz="2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Theologische motivatie</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nl-NL" sz="2800" dirty="0">
                <a:effectLst/>
                <a:latin typeface="Arial" panose="020B0604020202020204" pitchFamily="34" charset="0"/>
                <a:ea typeface="Calibri" panose="020F0502020204030204" pitchFamily="34" charset="0"/>
                <a:cs typeface="Times New Roman" panose="02020603050405020304" pitchFamily="18" charset="0"/>
              </a:rPr>
              <a:t>“Want de zaligmakende </a:t>
            </a:r>
            <a:r>
              <a:rPr lang="nl-NL" sz="2800" b="1" dirty="0">
                <a:effectLst/>
                <a:latin typeface="Arial" panose="020B0604020202020204" pitchFamily="34" charset="0"/>
                <a:ea typeface="Calibri" panose="020F0502020204030204" pitchFamily="34" charset="0"/>
                <a:cs typeface="Times New Roman" panose="02020603050405020304" pitchFamily="18" charset="0"/>
              </a:rPr>
              <a:t>genade</a:t>
            </a:r>
            <a:r>
              <a:rPr lang="nl-NL" sz="2800" dirty="0">
                <a:effectLst/>
                <a:latin typeface="Arial" panose="020B0604020202020204" pitchFamily="34" charset="0"/>
                <a:ea typeface="Calibri" panose="020F0502020204030204" pitchFamily="34" charset="0"/>
                <a:cs typeface="Times New Roman" panose="02020603050405020304" pitchFamily="18" charset="0"/>
              </a:rPr>
              <a:t> van God is verschenen aan alle mensen, en </a:t>
            </a:r>
            <a:r>
              <a:rPr lang="nl-NL" sz="2800" b="1" dirty="0">
                <a:effectLst/>
                <a:latin typeface="Arial" panose="020B0604020202020204" pitchFamily="34" charset="0"/>
                <a:ea typeface="Calibri" panose="020F0502020204030204" pitchFamily="34" charset="0"/>
                <a:cs typeface="Times New Roman" panose="02020603050405020304" pitchFamily="18" charset="0"/>
              </a:rPr>
              <a:t>leert ons</a:t>
            </a:r>
            <a:r>
              <a:rPr lang="nl-NL" sz="2800" dirty="0">
                <a:effectLst/>
                <a:latin typeface="Arial" panose="020B0604020202020204" pitchFamily="34" charset="0"/>
                <a:ea typeface="Calibri" panose="020F0502020204030204" pitchFamily="34" charset="0"/>
                <a:cs typeface="Times New Roman" panose="02020603050405020304" pitchFamily="18" charset="0"/>
              </a:rPr>
              <a:t> de goddeloosheid en de wereldse begeerten te verloochenen en in deze tegenwoordige wereld </a:t>
            </a:r>
            <a:r>
              <a:rPr lang="nl-NL" sz="2800" b="1" dirty="0">
                <a:effectLst/>
                <a:latin typeface="Arial" panose="020B0604020202020204" pitchFamily="34" charset="0"/>
                <a:ea typeface="Calibri" panose="020F0502020204030204" pitchFamily="34" charset="0"/>
                <a:cs typeface="Times New Roman" panose="02020603050405020304" pitchFamily="18" charset="0"/>
              </a:rPr>
              <a:t>bezonnen </a:t>
            </a:r>
            <a:r>
              <a:rPr lang="nl-NL" sz="2800" dirty="0">
                <a:effectLst/>
                <a:latin typeface="Arial" panose="020B0604020202020204" pitchFamily="34" charset="0"/>
                <a:ea typeface="Calibri" panose="020F0502020204030204" pitchFamily="34" charset="0"/>
                <a:cs typeface="Times New Roman" panose="02020603050405020304" pitchFamily="18" charset="0"/>
              </a:rPr>
              <a:t>[</a:t>
            </a:r>
            <a:r>
              <a:rPr lang="nl-NL" sz="2800" dirty="0">
                <a:solidFill>
                  <a:srgbClr val="366982"/>
                </a:solidFill>
                <a:effectLst/>
                <a:latin typeface="Arial" panose="020B0604020202020204" pitchFamily="34" charset="0"/>
                <a:ea typeface="Calibri" panose="020F0502020204030204" pitchFamily="34" charset="0"/>
                <a:cs typeface="Times New Roman" panose="02020603050405020304" pitchFamily="18" charset="0"/>
              </a:rPr>
              <a:t>zelfbeheerst</a:t>
            </a:r>
            <a:r>
              <a:rPr lang="nl-NL" sz="2800" dirty="0">
                <a:effectLst/>
                <a:latin typeface="Arial" panose="020B0604020202020204" pitchFamily="34" charset="0"/>
                <a:ea typeface="Calibri" panose="020F0502020204030204" pitchFamily="34" charset="0"/>
                <a:cs typeface="Times New Roman" panose="02020603050405020304" pitchFamily="18" charset="0"/>
              </a:rPr>
              <a:t>], rechtvaardig en godvruchtig te leven… Hij [Jezus Christus] heeft </a:t>
            </a:r>
            <a:r>
              <a:rPr lang="nl-NL" sz="2800" b="1" dirty="0">
                <a:effectLst/>
                <a:latin typeface="Arial" panose="020B0604020202020204" pitchFamily="34" charset="0"/>
                <a:ea typeface="Calibri" panose="020F0502020204030204" pitchFamily="34" charset="0"/>
                <a:cs typeface="Times New Roman" panose="02020603050405020304" pitchFamily="18" charset="0"/>
              </a:rPr>
              <a:t>Zichzelf voor ons gegeven</a:t>
            </a:r>
            <a:r>
              <a:rPr lang="nl-NL" sz="2800" dirty="0">
                <a:effectLst/>
                <a:latin typeface="Arial" panose="020B0604020202020204" pitchFamily="34" charset="0"/>
                <a:ea typeface="Calibri" panose="020F0502020204030204" pitchFamily="34" charset="0"/>
                <a:cs typeface="Times New Roman" panose="02020603050405020304" pitchFamily="18" charset="0"/>
              </a:rPr>
              <a:t>, opdat Hij ons zou vrijkopen… en voor Zichzelf een </a:t>
            </a:r>
            <a:r>
              <a:rPr lang="nl-NL" sz="2800" b="1" dirty="0">
                <a:effectLst/>
                <a:latin typeface="Arial" panose="020B0604020202020204" pitchFamily="34" charset="0"/>
                <a:ea typeface="Calibri" panose="020F0502020204030204" pitchFamily="34" charset="0"/>
                <a:cs typeface="Times New Roman" panose="02020603050405020304" pitchFamily="18" charset="0"/>
              </a:rPr>
              <a:t>eigen volk</a:t>
            </a:r>
            <a:r>
              <a:rPr lang="nl-NL" sz="2800" dirty="0">
                <a:effectLst/>
                <a:latin typeface="Arial" panose="020B0604020202020204" pitchFamily="34" charset="0"/>
                <a:ea typeface="Calibri" panose="020F0502020204030204" pitchFamily="34" charset="0"/>
                <a:cs typeface="Times New Roman" panose="02020603050405020304" pitchFamily="18" charset="0"/>
              </a:rPr>
              <a:t> zou reinigen, ijverig in goede werken…”</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8</a:t>
            </a:fld>
            <a:endParaRPr lang="nl-NL"/>
          </a:p>
        </p:txBody>
      </p:sp>
      <p:pic>
        <p:nvPicPr>
          <p:cNvPr id="7" name="Afbeelding 6" descr="Afbeelding met pijl&#10;&#10;Automatisch gegenereerde beschrijving">
            <a:extLst>
              <a:ext uri="{FF2B5EF4-FFF2-40B4-BE49-F238E27FC236}">
                <a16:creationId xmlns:a16="http://schemas.microsoft.com/office/drawing/2014/main" id="{74FC845A-B3B2-4366-B79C-D259598B2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567" y="299831"/>
            <a:ext cx="1598395" cy="1449794"/>
          </a:xfrm>
          <a:prstGeom prst="rect">
            <a:avLst/>
          </a:prstGeom>
        </p:spPr>
      </p:pic>
    </p:spTree>
    <p:extLst>
      <p:ext uri="{BB962C8B-B14F-4D97-AF65-F5344CB8AC3E}">
        <p14:creationId xmlns:p14="http://schemas.microsoft.com/office/powerpoint/2010/main" val="294838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4E51B-6EA5-43D8-B95A-F8F2D6A0ACCD}"/>
              </a:ext>
            </a:extLst>
          </p:cNvPr>
          <p:cNvSpPr>
            <a:spLocks noGrp="1"/>
          </p:cNvSpPr>
          <p:nvPr>
            <p:ph type="title"/>
          </p:nvPr>
        </p:nvSpPr>
        <p:spPr>
          <a:xfrm>
            <a:off x="628650" y="365127"/>
            <a:ext cx="7886700" cy="854074"/>
          </a:xfrm>
        </p:spPr>
        <p:txBody>
          <a:bodyPr/>
          <a:lstStyle/>
          <a:p>
            <a:r>
              <a:rPr lang="nl-NL" dirty="0"/>
              <a:t>Hoofdstuk 2</a:t>
            </a:r>
          </a:p>
        </p:txBody>
      </p:sp>
      <p:sp>
        <p:nvSpPr>
          <p:cNvPr id="3" name="Tijdelijke aanduiding voor inhoud 2">
            <a:extLst>
              <a:ext uri="{FF2B5EF4-FFF2-40B4-BE49-F238E27FC236}">
                <a16:creationId xmlns:a16="http://schemas.microsoft.com/office/drawing/2014/main" id="{CEBB6395-BA42-4BAC-BEA9-640187A242A9}"/>
              </a:ext>
            </a:extLst>
          </p:cNvPr>
          <p:cNvSpPr>
            <a:spLocks noGrp="1"/>
          </p:cNvSpPr>
          <p:nvPr>
            <p:ph idx="1"/>
          </p:nvPr>
        </p:nvSpPr>
        <p:spPr>
          <a:xfrm>
            <a:off x="530038" y="1253331"/>
            <a:ext cx="7886700" cy="1005775"/>
          </a:xfrm>
        </p:spPr>
        <p:txBody>
          <a:bodyPr>
            <a:normAutofit/>
          </a:bodyPr>
          <a:lstStyle/>
          <a:p>
            <a:pPr marL="0" indent="0">
              <a:lnSpc>
                <a:spcPct val="115000"/>
              </a:lnSpc>
              <a:spcAft>
                <a:spcPts val="1000"/>
              </a:spcAft>
              <a:buNone/>
            </a:pPr>
            <a:r>
              <a:rPr lang="nl-NL" sz="2800" b="1" dirty="0">
                <a:effectLst/>
                <a:latin typeface="Arial" panose="020B0604020202020204" pitchFamily="34" charset="0"/>
                <a:ea typeface="Calibri" panose="020F0502020204030204" pitchFamily="34" charset="0"/>
                <a:cs typeface="Times New Roman" panose="02020603050405020304" pitchFamily="18" charset="0"/>
              </a:rPr>
              <a:t>2:11-15</a:t>
            </a:r>
            <a:r>
              <a:rPr lang="nl-NL" sz="2800" dirty="0">
                <a:effectLst/>
                <a:latin typeface="Arial" panose="020B0604020202020204" pitchFamily="34" charset="0"/>
                <a:ea typeface="Calibri" panose="020F0502020204030204" pitchFamily="34" charset="0"/>
                <a:cs typeface="Times New Roman" panose="02020603050405020304" pitchFamily="18" charset="0"/>
              </a:rPr>
              <a:t>   </a:t>
            </a:r>
            <a:r>
              <a:rPr lang="nl-NL" sz="2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Theologische motivatie</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BF0E3C65-B48F-463E-BFFC-59B96AB132C9}"/>
              </a:ext>
            </a:extLst>
          </p:cNvPr>
          <p:cNvSpPr>
            <a:spLocks noGrp="1"/>
          </p:cNvSpPr>
          <p:nvPr>
            <p:ph type="sldNum" sz="quarter" idx="12"/>
          </p:nvPr>
        </p:nvSpPr>
        <p:spPr/>
        <p:txBody>
          <a:bodyPr/>
          <a:lstStyle/>
          <a:p>
            <a:fld id="{F7D271E3-1F9D-4C2B-AB9A-4937F6C0041C}" type="slidenum">
              <a:rPr lang="nl-NL" smtClean="0"/>
              <a:t>9</a:t>
            </a:fld>
            <a:endParaRPr lang="nl-NL"/>
          </a:p>
        </p:txBody>
      </p:sp>
      <p:pic>
        <p:nvPicPr>
          <p:cNvPr id="7" name="Afbeelding 6" descr="Afbeelding met pijl&#10;&#10;Automatisch gegenereerde beschrijving">
            <a:extLst>
              <a:ext uri="{FF2B5EF4-FFF2-40B4-BE49-F238E27FC236}">
                <a16:creationId xmlns:a16="http://schemas.microsoft.com/office/drawing/2014/main" id="{74FC845A-B3B2-4366-B79C-D259598B2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567" y="299831"/>
            <a:ext cx="1598395" cy="1449794"/>
          </a:xfrm>
          <a:prstGeom prst="rect">
            <a:avLst/>
          </a:prstGeom>
        </p:spPr>
      </p:pic>
      <p:sp>
        <p:nvSpPr>
          <p:cNvPr id="5" name="Tekstvak 4">
            <a:extLst>
              <a:ext uri="{FF2B5EF4-FFF2-40B4-BE49-F238E27FC236}">
                <a16:creationId xmlns:a16="http://schemas.microsoft.com/office/drawing/2014/main" id="{0A60B401-4E59-4D62-8C9E-D4FC5D2C8BF7}"/>
              </a:ext>
            </a:extLst>
          </p:cNvPr>
          <p:cNvSpPr txBox="1"/>
          <p:nvPr/>
        </p:nvSpPr>
        <p:spPr>
          <a:xfrm>
            <a:off x="968188" y="2841505"/>
            <a:ext cx="7547162" cy="1793248"/>
          </a:xfrm>
          <a:prstGeom prst="rect">
            <a:avLst/>
          </a:prstGeom>
          <a:noFill/>
        </p:spPr>
        <p:txBody>
          <a:bodyPr wrap="square" rtlCol="0">
            <a:spAutoFit/>
          </a:bodyPr>
          <a:lstStyle/>
          <a:p>
            <a:pPr marL="457200" lvl="0" indent="-457200">
              <a:lnSpc>
                <a:spcPct val="115000"/>
              </a:lnSpc>
              <a:spcAft>
                <a:spcPts val="1000"/>
              </a:spcAft>
              <a:buFont typeface="Arial" panose="020B0604020202020204" pitchFamily="34" charset="0"/>
              <a:buChar char="•"/>
            </a:pPr>
            <a:r>
              <a:rPr lang="nl-NL" sz="2800" dirty="0">
                <a:latin typeface="Arial" panose="020B0604020202020204" pitchFamily="34" charset="0"/>
                <a:ea typeface="Calibri" panose="020F0502020204030204" pitchFamily="34" charset="0"/>
                <a:cs typeface="Arial" panose="020B0604020202020204" pitchFamily="34" charset="0"/>
              </a:rPr>
              <a:t>G</a:t>
            </a:r>
            <a:r>
              <a:rPr lang="nl-NL" sz="2800" dirty="0">
                <a:effectLst/>
                <a:latin typeface="Arial" panose="020B0604020202020204" pitchFamily="34" charset="0"/>
                <a:ea typeface="Calibri" panose="020F0502020204030204" pitchFamily="34" charset="0"/>
                <a:cs typeface="Arial" panose="020B0604020202020204" pitchFamily="34" charset="0"/>
              </a:rPr>
              <a:t>enade leert ons…</a:t>
            </a:r>
            <a:endParaRPr lang="nl-NL" sz="28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Aft>
                <a:spcPts val="1000"/>
              </a:spcAft>
              <a:buFont typeface="Arial" panose="020B0604020202020204" pitchFamily="34" charset="0"/>
              <a:buChar char="•"/>
            </a:pPr>
            <a:r>
              <a:rPr lang="nl-NL" sz="2800" dirty="0">
                <a:effectLst/>
                <a:latin typeface="Arial" panose="020B0604020202020204" pitchFamily="34" charset="0"/>
                <a:ea typeface="Calibri" panose="020F0502020204030204" pitchFamily="34" charset="0"/>
                <a:cs typeface="Arial" panose="020B0604020202020204" pitchFamily="34" charset="0"/>
              </a:rPr>
              <a:t>Jezus onze voorbeeld</a:t>
            </a:r>
          </a:p>
          <a:p>
            <a:pPr marL="457200" lvl="0" indent="-457200">
              <a:lnSpc>
                <a:spcPct val="115000"/>
              </a:lnSpc>
              <a:spcAft>
                <a:spcPts val="1000"/>
              </a:spcAft>
              <a:buFont typeface="Arial" panose="020B0604020202020204" pitchFamily="34" charset="0"/>
              <a:buChar char="•"/>
            </a:pPr>
            <a:r>
              <a:rPr lang="nl-NL" sz="2800" dirty="0">
                <a:effectLst/>
                <a:latin typeface="Arial" panose="020B0604020202020204" pitchFamily="34" charset="0"/>
                <a:ea typeface="Calibri" panose="020F0502020204030204" pitchFamily="34" charset="0"/>
                <a:cs typeface="Arial" panose="020B0604020202020204" pitchFamily="34" charset="0"/>
              </a:rPr>
              <a:t>We zijn ‘Zijn volk’</a:t>
            </a:r>
          </a:p>
        </p:txBody>
      </p:sp>
      <p:pic>
        <p:nvPicPr>
          <p:cNvPr id="6" name="Afbeelding 5">
            <a:extLst>
              <a:ext uri="{FF2B5EF4-FFF2-40B4-BE49-F238E27FC236}">
                <a16:creationId xmlns:a16="http://schemas.microsoft.com/office/drawing/2014/main" id="{EE91FAF3-C82C-4F9A-81F0-EB22F79B822A}"/>
              </a:ext>
            </a:extLst>
          </p:cNvPr>
          <p:cNvPicPr>
            <a:picLocks noChangeAspect="1"/>
          </p:cNvPicPr>
          <p:nvPr/>
        </p:nvPicPr>
        <p:blipFill>
          <a:blip r:embed="rId3"/>
          <a:stretch>
            <a:fillRect/>
          </a:stretch>
        </p:blipFill>
        <p:spPr>
          <a:xfrm>
            <a:off x="5800237" y="2411506"/>
            <a:ext cx="3343763" cy="4446494"/>
          </a:xfrm>
          <a:prstGeom prst="rect">
            <a:avLst/>
          </a:prstGeom>
        </p:spPr>
      </p:pic>
    </p:spTree>
    <p:extLst>
      <p:ext uri="{BB962C8B-B14F-4D97-AF65-F5344CB8AC3E}">
        <p14:creationId xmlns:p14="http://schemas.microsoft.com/office/powerpoint/2010/main" val="2843045609"/>
      </p:ext>
    </p:extLst>
  </p:cSld>
  <p:clrMapOvr>
    <a:masterClrMapping/>
  </p:clrMapOvr>
</p:sld>
</file>

<file path=ppt/theme/theme1.xml><?xml version="1.0" encoding="utf-8"?>
<a:theme xmlns:a="http://schemas.openxmlformats.org/drawingml/2006/main" name="Office Theme">
  <a:themeElements>
    <a:clrScheme name="De Bron 2.0">
      <a:dk1>
        <a:srgbClr val="366982"/>
      </a:dk1>
      <a:lt1>
        <a:sysClr val="window" lastClr="FFFFFF"/>
      </a:lt1>
      <a:dk2>
        <a:srgbClr val="1D1B10"/>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800080"/>
      </a:folHlink>
    </a:clrScheme>
    <a:fontScheme name="De Bron 2.0">
      <a:majorFont>
        <a:latin typeface="Verdana Pro Cond"/>
        <a:ea typeface=""/>
        <a:cs typeface=""/>
      </a:majorFont>
      <a:minorFont>
        <a:latin typeface="Verdana Pro Cond Light"/>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1202</TotalTime>
  <Words>709</Words>
  <Application>Microsoft Office PowerPoint</Application>
  <PresentationFormat>On-screen Show (4:3)</PresentationFormat>
  <Paragraphs>117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Verdana Pro Cond</vt:lpstr>
      <vt:lpstr>Calibri</vt:lpstr>
      <vt:lpstr>Verdana Pro Cond Light</vt:lpstr>
      <vt:lpstr>Arial</vt:lpstr>
      <vt:lpstr>Office Theme</vt:lpstr>
      <vt:lpstr>De brief van Paulus aan Titus</vt:lpstr>
      <vt:lpstr>Deel #1 – 8 augustus 2021</vt:lpstr>
      <vt:lpstr>Gezonde leer is fundamenteel  voor christelijk geloof</vt:lpstr>
      <vt:lpstr>Gezonde leer is fundamenteel  voor christelijk geloof</vt:lpstr>
      <vt:lpstr>PowerPoint Presentation</vt:lpstr>
      <vt:lpstr>Hoofdstuk 2</vt:lpstr>
      <vt:lpstr>Hoofdstuk 2</vt:lpstr>
      <vt:lpstr>Hoofdstuk 2</vt:lpstr>
      <vt:lpstr>Hoofdstuk 2</vt:lpstr>
      <vt:lpstr>PowerPoint Presentation</vt:lpstr>
      <vt:lpstr>Hoofdstuk 3</vt:lpstr>
      <vt:lpstr>Hoofdstuk 3</vt:lpstr>
      <vt:lpstr>Hoofdstuk 3</vt:lpstr>
      <vt:lpstr>Hoofdstuk 3</vt:lpstr>
      <vt:lpstr>Brief van Paulus aan Titus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Kamerbeek, Marius</dc:creator>
  <cp:lastModifiedBy>Philip Nunn</cp:lastModifiedBy>
  <cp:revision>35</cp:revision>
  <cp:lastPrinted>2021-08-21T09:33:07Z</cp:lastPrinted>
  <dcterms:created xsi:type="dcterms:W3CDTF">2020-07-06T18:17:39Z</dcterms:created>
  <dcterms:modified xsi:type="dcterms:W3CDTF">2021-08-21T10:47:29Z</dcterms:modified>
</cp:coreProperties>
</file>