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32" r:id="rId1"/>
  </p:sldMasterIdLst>
  <p:notesMasterIdLst>
    <p:notesMasterId r:id="rId16"/>
  </p:notesMasterIdLst>
  <p:sldIdLst>
    <p:sldId id="256" r:id="rId2"/>
    <p:sldId id="260" r:id="rId3"/>
    <p:sldId id="261" r:id="rId4"/>
    <p:sldId id="262" r:id="rId5"/>
    <p:sldId id="263" r:id="rId6"/>
    <p:sldId id="264" r:id="rId7"/>
    <p:sldId id="258" r:id="rId8"/>
    <p:sldId id="265" r:id="rId9"/>
    <p:sldId id="266" r:id="rId10"/>
    <p:sldId id="267" r:id="rId11"/>
    <p:sldId id="268" r:id="rId12"/>
    <p:sldId id="269" r:id="rId13"/>
    <p:sldId id="270" r:id="rId14"/>
    <p:sldId id="271"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Verdana" panose="020B0604030504040204" pitchFamily="34" charset="0"/>
      <p:regular r:id="rId21"/>
      <p:bold r:id="rId22"/>
      <p:italic r:id="rId23"/>
      <p:boldItalic r:id="rId24"/>
    </p:embeddedFont>
    <p:embeddedFont>
      <p:font typeface="Verdana Pro Cond" panose="020B0606030504040204" pitchFamily="34" charset="0"/>
      <p:regular r:id="rId25"/>
      <p:bold r:id="rId26"/>
      <p:italic r:id="rId27"/>
      <p:boldItalic r:id="rId28"/>
    </p:embeddedFont>
    <p:embeddedFont>
      <p:font typeface="Verdana Pro Cond Light" panose="020B0306030504040204" pitchFamily="34" charset="0"/>
      <p:regular r:id="rId29"/>
      <p:italic r:id="rId30"/>
    </p:embeddedFont>
  </p:embeddedFontLst>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6982"/>
    <a:srgbClr val="6FA8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3692" autoAdjust="0"/>
  </p:normalViewPr>
  <p:slideViewPr>
    <p:cSldViewPr snapToGrid="0">
      <p:cViewPr varScale="1">
        <p:scale>
          <a:sx n="104" d="100"/>
          <a:sy n="104" d="100"/>
        </p:scale>
        <p:origin x="18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9E2CA-0DE7-489D-B063-E148EAB2B1C1}" type="datetimeFigureOut">
              <a:rPr lang="nl-NL" smtClean="0"/>
              <a:t>18-12-2021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E395E-8590-4C17-9E32-DC08C709E398}" type="slidenum">
              <a:rPr lang="nl-NL" smtClean="0"/>
              <a:t>‹nr.›</a:t>
            </a:fld>
            <a:endParaRPr lang="nl-NL"/>
          </a:p>
        </p:txBody>
      </p:sp>
    </p:spTree>
    <p:extLst>
      <p:ext uri="{BB962C8B-B14F-4D97-AF65-F5344CB8AC3E}">
        <p14:creationId xmlns:p14="http://schemas.microsoft.com/office/powerpoint/2010/main" val="61675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0B94933-8636-4BB9-AFCD-0D52DA6CB236}" type="datetime1">
              <a:rPr lang="nl-NL" smtClean="0"/>
              <a:t>18-12-2021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338543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57B8C15-9E3D-4071-A867-A68BBD43F02E}" type="datetime1">
              <a:rPr lang="nl-NL" smtClean="0"/>
              <a:t>18-12-2021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82869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63EEB60-CFE3-4252-BF4A-66633AB10DED}" type="datetime1">
              <a:rPr lang="nl-NL" smtClean="0"/>
              <a:t>18-12-2021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183724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8C4BC0E-4709-4296-8918-A1C893F6C501}" type="datetime1">
              <a:rPr lang="nl-NL" smtClean="0"/>
              <a:t>18-12-2021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39097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762E8D1-CA9B-49DA-9A21-9FB1A63C546A}" type="datetime1">
              <a:rPr lang="nl-NL" smtClean="0"/>
              <a:t>18-12-2021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298007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FD566BB-55B4-4204-BAFC-151CF42B7A10}" type="datetime1">
              <a:rPr lang="nl-NL" smtClean="0"/>
              <a:t>18-12-2021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88734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FBBCFFC-FEBC-4BAB-A405-2A1965AD9FF6}" type="datetime1">
              <a:rPr lang="nl-NL" smtClean="0"/>
              <a:t>18-12-2021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179730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0CD725E-C475-495D-B0D4-13A9BB46F629}" type="datetime1">
              <a:rPr lang="nl-NL" smtClean="0"/>
              <a:t>18-12-2021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141541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DFF37-5FEF-4A1B-B84D-427E35CE3746}" type="datetime1">
              <a:rPr lang="nl-NL" smtClean="0"/>
              <a:t>18-12-2021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137869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A8BA14C-83E6-4094-BDCA-9C1402287092}" type="datetime1">
              <a:rPr lang="nl-NL" smtClean="0"/>
              <a:t>18-12-2021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172319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584597E-02AF-4F45-8302-9DDECE561CEF}" type="datetime1">
              <a:rPr lang="nl-NL" smtClean="0"/>
              <a:t>18-12-2021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D271E3-1F9D-4C2B-AB9A-4937F6C0041C}" type="slidenum">
              <a:rPr lang="nl-NL" smtClean="0"/>
              <a:t>‹nr.›</a:t>
            </a:fld>
            <a:endParaRPr lang="nl-NL"/>
          </a:p>
        </p:txBody>
      </p:sp>
    </p:spTree>
    <p:extLst>
      <p:ext uri="{BB962C8B-B14F-4D97-AF65-F5344CB8AC3E}">
        <p14:creationId xmlns:p14="http://schemas.microsoft.com/office/powerpoint/2010/main" val="184465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6869B-1430-4FA1-9A5A-4A6183889819}" type="datetime1">
              <a:rPr lang="nl-NL" smtClean="0"/>
              <a:t>18-12-2021</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271E3-1F9D-4C2B-AB9A-4937F6C0041C}" type="slidenum">
              <a:rPr lang="nl-NL" smtClean="0"/>
              <a:t>‹nr.›</a:t>
            </a:fld>
            <a:endParaRPr lang="nl-NL"/>
          </a:p>
        </p:txBody>
      </p:sp>
    </p:spTree>
    <p:extLst>
      <p:ext uri="{BB962C8B-B14F-4D97-AF65-F5344CB8AC3E}">
        <p14:creationId xmlns:p14="http://schemas.microsoft.com/office/powerpoint/2010/main" val="8266244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4033D1-5A5C-4600-9EBC-095716ED5742}"/>
              </a:ext>
            </a:extLst>
          </p:cNvPr>
          <p:cNvSpPr>
            <a:spLocks noGrp="1"/>
          </p:cNvSpPr>
          <p:nvPr>
            <p:ph type="ctrTitle"/>
          </p:nvPr>
        </p:nvSpPr>
        <p:spPr>
          <a:xfrm>
            <a:off x="0" y="1122362"/>
            <a:ext cx="9144000" cy="2568289"/>
          </a:xfrm>
        </p:spPr>
        <p:txBody>
          <a:bodyPr>
            <a:normAutofit/>
          </a:bodyPr>
          <a:lstStyle/>
          <a:p>
            <a:r>
              <a:rPr lang="nl-NL" sz="5400" b="1" dirty="0">
                <a:solidFill>
                  <a:schemeClr val="tx1">
                    <a:lumMod val="75000"/>
                  </a:schemeClr>
                </a:solidFill>
                <a:latin typeface="+mn-lt"/>
                <a:ea typeface="Verdana" panose="020B0604030504040204" pitchFamily="34" charset="0"/>
              </a:rPr>
              <a:t>Wie bereidde Jezus komst voor</a:t>
            </a:r>
            <a:endParaRPr lang="nl-NL" sz="7200" b="1" dirty="0">
              <a:solidFill>
                <a:schemeClr val="tx1">
                  <a:lumMod val="75000"/>
                </a:schemeClr>
              </a:solidFill>
              <a:latin typeface="+mn-lt"/>
              <a:ea typeface="Verdana" panose="020B0604030504040204" pitchFamily="34" charset="0"/>
            </a:endParaRPr>
          </a:p>
        </p:txBody>
      </p:sp>
      <p:sp>
        <p:nvSpPr>
          <p:cNvPr id="3" name="Ondertitel 2">
            <a:extLst>
              <a:ext uri="{FF2B5EF4-FFF2-40B4-BE49-F238E27FC236}">
                <a16:creationId xmlns:a16="http://schemas.microsoft.com/office/drawing/2014/main" id="{62B382A4-590C-4938-BFE9-374C564A51A5}"/>
              </a:ext>
            </a:extLst>
          </p:cNvPr>
          <p:cNvSpPr>
            <a:spLocks noGrp="1"/>
          </p:cNvSpPr>
          <p:nvPr>
            <p:ph type="subTitle" idx="1"/>
          </p:nvPr>
        </p:nvSpPr>
        <p:spPr>
          <a:xfrm>
            <a:off x="1143000" y="5376232"/>
            <a:ext cx="6858000" cy="1211856"/>
          </a:xfrm>
        </p:spPr>
        <p:txBody>
          <a:bodyPr>
            <a:normAutofit lnSpcReduction="10000"/>
          </a:bodyPr>
          <a:lstStyle/>
          <a:p>
            <a:endParaRPr lang="nl-NL" i="1" dirty="0">
              <a:solidFill>
                <a:schemeClr val="tx1">
                  <a:lumMod val="75000"/>
                </a:schemeClr>
              </a:solidFill>
              <a:latin typeface="+mj-lt"/>
              <a:ea typeface="Verdana" panose="020B0604030504040204" pitchFamily="34" charset="0"/>
            </a:endParaRPr>
          </a:p>
          <a:p>
            <a:r>
              <a:rPr lang="nl-NL" dirty="0">
                <a:solidFill>
                  <a:schemeClr val="tx1">
                    <a:lumMod val="75000"/>
                  </a:schemeClr>
                </a:solidFill>
                <a:latin typeface="+mj-lt"/>
                <a:ea typeface="Verdana" panose="020B0604030504040204" pitchFamily="34" charset="0"/>
              </a:rPr>
              <a:t>Pieter Heijms</a:t>
            </a:r>
            <a:endParaRPr lang="nl-NL" sz="1800" dirty="0">
              <a:solidFill>
                <a:schemeClr val="tx1">
                  <a:lumMod val="75000"/>
                </a:schemeClr>
              </a:solidFill>
              <a:latin typeface="+mj-lt"/>
              <a:ea typeface="Verdana" panose="020B0604030504040204" pitchFamily="34" charset="0"/>
            </a:endParaRPr>
          </a:p>
          <a:p>
            <a:r>
              <a:rPr lang="nl-NL" sz="1800" i="1" dirty="0">
                <a:solidFill>
                  <a:schemeClr val="tx1">
                    <a:lumMod val="75000"/>
                  </a:schemeClr>
                </a:solidFill>
                <a:latin typeface="+mj-lt"/>
                <a:ea typeface="Verdana" panose="020B0604030504040204" pitchFamily="34" charset="0"/>
              </a:rPr>
              <a:t>19 december 2021</a:t>
            </a:r>
            <a:endParaRPr lang="nl-NL" i="1" dirty="0">
              <a:solidFill>
                <a:schemeClr val="tx1">
                  <a:lumMod val="75000"/>
                </a:schemeClr>
              </a:solidFill>
              <a:latin typeface="+mj-lt"/>
              <a:ea typeface="Verdana" panose="020B0604030504040204" pitchFamily="34" charset="0"/>
            </a:endParaRPr>
          </a:p>
        </p:txBody>
      </p:sp>
    </p:spTree>
    <p:extLst>
      <p:ext uri="{BB962C8B-B14F-4D97-AF65-F5344CB8AC3E}">
        <p14:creationId xmlns:p14="http://schemas.microsoft.com/office/powerpoint/2010/main" val="276179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E5E2F-8ED0-4BBF-8CAB-181EEC7F0AAD}"/>
              </a:ext>
            </a:extLst>
          </p:cNvPr>
          <p:cNvSpPr>
            <a:spLocks noGrp="1"/>
          </p:cNvSpPr>
          <p:nvPr>
            <p:ph type="title"/>
          </p:nvPr>
        </p:nvSpPr>
        <p:spPr/>
        <p:txBody>
          <a:bodyPr>
            <a:noAutofit/>
          </a:bodyPr>
          <a:lstStyle/>
          <a:p>
            <a:r>
              <a:rPr lang="nl-NL" sz="4000" dirty="0">
                <a:solidFill>
                  <a:schemeClr val="tx1">
                    <a:lumMod val="75000"/>
                  </a:schemeClr>
                </a:solidFill>
                <a:latin typeface="Verdana" panose="020B0604030504040204" pitchFamily="34" charset="0"/>
                <a:ea typeface="Verdana" panose="020B0604030504040204" pitchFamily="34" charset="0"/>
              </a:rPr>
              <a:t>Gebed</a:t>
            </a:r>
          </a:p>
        </p:txBody>
      </p:sp>
      <p:sp>
        <p:nvSpPr>
          <p:cNvPr id="3" name="Tijdelijke aanduiding voor inhoud 2">
            <a:extLst>
              <a:ext uri="{FF2B5EF4-FFF2-40B4-BE49-F238E27FC236}">
                <a16:creationId xmlns:a16="http://schemas.microsoft.com/office/drawing/2014/main" id="{632CA3E4-8320-440A-8F03-18E3DCB756B6}"/>
              </a:ext>
            </a:extLst>
          </p:cNvPr>
          <p:cNvSpPr>
            <a:spLocks noGrp="1"/>
          </p:cNvSpPr>
          <p:nvPr>
            <p:ph idx="1"/>
          </p:nvPr>
        </p:nvSpPr>
        <p:spPr/>
        <p:txBody>
          <a:bodyPr anchor="t">
            <a:noAutofit/>
          </a:bodyPr>
          <a:lstStyle/>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Je leest je Bijbel en bidt regelmatig</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Gebed wordt niet verhoord</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Elizabet en Zacharias kenden dit ook</a:t>
            </a: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p:txBody>
      </p:sp>
      <p:pic>
        <p:nvPicPr>
          <p:cNvPr id="4098" name="Picture 2" descr="Een onbeantwoord gebed - Alpha Youth">
            <a:extLst>
              <a:ext uri="{FF2B5EF4-FFF2-40B4-BE49-F238E27FC236}">
                <a16:creationId xmlns:a16="http://schemas.microsoft.com/office/drawing/2014/main" id="{047CA2D8-F590-4C05-BE6A-746A6B73D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695" y="4552122"/>
            <a:ext cx="2827655" cy="194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96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E5E2F-8ED0-4BBF-8CAB-181EEC7F0AAD}"/>
              </a:ext>
            </a:extLst>
          </p:cNvPr>
          <p:cNvSpPr>
            <a:spLocks noGrp="1"/>
          </p:cNvSpPr>
          <p:nvPr>
            <p:ph type="title"/>
          </p:nvPr>
        </p:nvSpPr>
        <p:spPr/>
        <p:txBody>
          <a:bodyPr>
            <a:noAutofit/>
          </a:bodyPr>
          <a:lstStyle/>
          <a:p>
            <a:r>
              <a:rPr lang="nl-NL" sz="4000" dirty="0">
                <a:solidFill>
                  <a:schemeClr val="tx1">
                    <a:lumMod val="75000"/>
                  </a:schemeClr>
                </a:solidFill>
                <a:latin typeface="Verdana" panose="020B0604030504040204" pitchFamily="34" charset="0"/>
                <a:ea typeface="Verdana" panose="020B0604030504040204" pitchFamily="34" charset="0"/>
              </a:rPr>
              <a:t>Toeval</a:t>
            </a:r>
          </a:p>
        </p:txBody>
      </p:sp>
      <p:sp>
        <p:nvSpPr>
          <p:cNvPr id="3" name="Tijdelijke aanduiding voor inhoud 2">
            <a:extLst>
              <a:ext uri="{FF2B5EF4-FFF2-40B4-BE49-F238E27FC236}">
                <a16:creationId xmlns:a16="http://schemas.microsoft.com/office/drawing/2014/main" id="{632CA3E4-8320-440A-8F03-18E3DCB756B6}"/>
              </a:ext>
            </a:extLst>
          </p:cNvPr>
          <p:cNvSpPr>
            <a:spLocks noGrp="1"/>
          </p:cNvSpPr>
          <p:nvPr>
            <p:ph idx="1"/>
          </p:nvPr>
        </p:nvSpPr>
        <p:spPr/>
        <p:txBody>
          <a:bodyPr anchor="t">
            <a:noAutofit/>
          </a:bodyPr>
          <a:lstStyle/>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Zacharias mocht door toeval het reukoffer brengen</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Soms gebeuren er ook toevalligheden bij ons</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Het leven loopt soms stroef</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Waarom moet dit nu mij juist overkomen?</a:t>
            </a: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p:txBody>
      </p:sp>
      <p:pic>
        <p:nvPicPr>
          <p:cNvPr id="5122" name="Picture 2" descr="Toeval - lot - plan (Contextuele achtergrond) - Thomas -  Godsdienstonderwijs.be">
            <a:extLst>
              <a:ext uri="{FF2B5EF4-FFF2-40B4-BE49-F238E27FC236}">
                <a16:creationId xmlns:a16="http://schemas.microsoft.com/office/drawing/2014/main" id="{7C043AA2-91DA-4EB2-B383-78ABC9C73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194" y="4383156"/>
            <a:ext cx="3159301" cy="2109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77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E5E2F-8ED0-4BBF-8CAB-181EEC7F0AAD}"/>
              </a:ext>
            </a:extLst>
          </p:cNvPr>
          <p:cNvSpPr>
            <a:spLocks noGrp="1"/>
          </p:cNvSpPr>
          <p:nvPr>
            <p:ph type="title"/>
          </p:nvPr>
        </p:nvSpPr>
        <p:spPr/>
        <p:txBody>
          <a:bodyPr>
            <a:noAutofit/>
          </a:bodyPr>
          <a:lstStyle/>
          <a:p>
            <a:r>
              <a:rPr lang="nl-NL" sz="4000" dirty="0">
                <a:solidFill>
                  <a:schemeClr val="tx1">
                    <a:lumMod val="75000"/>
                  </a:schemeClr>
                </a:solidFill>
                <a:latin typeface="Verdana" panose="020B0604030504040204" pitchFamily="34" charset="0"/>
                <a:ea typeface="Verdana" panose="020B0604030504040204" pitchFamily="34" charset="0"/>
              </a:rPr>
              <a:t>Vertrouwen</a:t>
            </a:r>
          </a:p>
        </p:txBody>
      </p:sp>
      <p:sp>
        <p:nvSpPr>
          <p:cNvPr id="3" name="Tijdelijke aanduiding voor inhoud 2">
            <a:extLst>
              <a:ext uri="{FF2B5EF4-FFF2-40B4-BE49-F238E27FC236}">
                <a16:creationId xmlns:a16="http://schemas.microsoft.com/office/drawing/2014/main" id="{632CA3E4-8320-440A-8F03-18E3DCB756B6}"/>
              </a:ext>
            </a:extLst>
          </p:cNvPr>
          <p:cNvSpPr>
            <a:spLocks noGrp="1"/>
          </p:cNvSpPr>
          <p:nvPr>
            <p:ph idx="1"/>
          </p:nvPr>
        </p:nvSpPr>
        <p:spPr/>
        <p:txBody>
          <a:bodyPr anchor="t">
            <a:noAutofit/>
          </a:bodyPr>
          <a:lstStyle/>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Zacharias geloofde / vertrouwde God niet</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Hoeveel vertrouw jij God?</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Keus om iets wel of niet te doen, wie is jouw god / God?</a:t>
            </a: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p:txBody>
      </p:sp>
      <p:pic>
        <p:nvPicPr>
          <p:cNvPr id="6146" name="Picture 2" descr="Do You Trust God With the Past, Present and Future? - YouthMinistry.com">
            <a:extLst>
              <a:ext uri="{FF2B5EF4-FFF2-40B4-BE49-F238E27FC236}">
                <a16:creationId xmlns:a16="http://schemas.microsoft.com/office/drawing/2014/main" id="{D43B6925-01F5-4BE3-8ACB-529FFF751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364" y="4519128"/>
            <a:ext cx="3039569" cy="197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7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E5E2F-8ED0-4BBF-8CAB-181EEC7F0AAD}"/>
              </a:ext>
            </a:extLst>
          </p:cNvPr>
          <p:cNvSpPr>
            <a:spLocks noGrp="1"/>
          </p:cNvSpPr>
          <p:nvPr>
            <p:ph type="title"/>
          </p:nvPr>
        </p:nvSpPr>
        <p:spPr/>
        <p:txBody>
          <a:bodyPr>
            <a:noAutofit/>
          </a:bodyPr>
          <a:lstStyle/>
          <a:p>
            <a:r>
              <a:rPr lang="nl-NL" sz="4000" dirty="0">
                <a:solidFill>
                  <a:schemeClr val="tx1">
                    <a:lumMod val="75000"/>
                  </a:schemeClr>
                </a:solidFill>
                <a:latin typeface="Verdana" panose="020B0604030504040204" pitchFamily="34" charset="0"/>
                <a:ea typeface="Verdana" panose="020B0604030504040204" pitchFamily="34" charset="0"/>
              </a:rPr>
              <a:t>God belooft!</a:t>
            </a:r>
          </a:p>
        </p:txBody>
      </p:sp>
      <p:sp>
        <p:nvSpPr>
          <p:cNvPr id="3" name="Tijdelijke aanduiding voor inhoud 2">
            <a:extLst>
              <a:ext uri="{FF2B5EF4-FFF2-40B4-BE49-F238E27FC236}">
                <a16:creationId xmlns:a16="http://schemas.microsoft.com/office/drawing/2014/main" id="{632CA3E4-8320-440A-8F03-18E3DCB756B6}"/>
              </a:ext>
            </a:extLst>
          </p:cNvPr>
          <p:cNvSpPr>
            <a:spLocks noGrp="1"/>
          </p:cNvSpPr>
          <p:nvPr>
            <p:ph idx="1"/>
          </p:nvPr>
        </p:nvSpPr>
        <p:spPr/>
        <p:txBody>
          <a:bodyPr anchor="t">
            <a:noAutofit/>
          </a:bodyPr>
          <a:lstStyle/>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God belooft Zacharias en Elizabet een zoon</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Johannes werd geboren</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Goed nieuws voor jouw en mij</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God doet wat Hij belooft</a:t>
            </a:r>
          </a:p>
          <a:p>
            <a:pPr lvl="1">
              <a:lnSpc>
                <a:spcPct val="125000"/>
              </a:lnSpc>
              <a:spcBef>
                <a:spcPts val="0"/>
              </a:spcBef>
            </a:pPr>
            <a:endParaRPr lang="nl-NL" sz="20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p:txBody>
      </p:sp>
      <p:pic>
        <p:nvPicPr>
          <p:cNvPr id="7170" name="Picture 2" descr="17 Best Bible Verses About Mountains - Encouraging Scripture Quotes">
            <a:extLst>
              <a:ext uri="{FF2B5EF4-FFF2-40B4-BE49-F238E27FC236}">
                <a16:creationId xmlns:a16="http://schemas.microsoft.com/office/drawing/2014/main" id="{BE7E9267-9FF1-46EB-98A5-7B84B0302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453" y="4285473"/>
            <a:ext cx="4224130" cy="220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15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E5E2F-8ED0-4BBF-8CAB-181EEC7F0AAD}"/>
              </a:ext>
            </a:extLst>
          </p:cNvPr>
          <p:cNvSpPr>
            <a:spLocks noGrp="1"/>
          </p:cNvSpPr>
          <p:nvPr>
            <p:ph type="title"/>
          </p:nvPr>
        </p:nvSpPr>
        <p:spPr/>
        <p:txBody>
          <a:bodyPr>
            <a:noAutofit/>
          </a:bodyPr>
          <a:lstStyle/>
          <a:p>
            <a:r>
              <a:rPr lang="nl-NL" sz="4000" dirty="0">
                <a:solidFill>
                  <a:schemeClr val="tx1">
                    <a:lumMod val="75000"/>
                  </a:schemeClr>
                </a:solidFill>
                <a:latin typeface="Verdana" panose="020B0604030504040204" pitchFamily="34" charset="0"/>
                <a:ea typeface="Verdana" panose="020B0604030504040204" pitchFamily="34" charset="0"/>
              </a:rPr>
              <a:t>God is in control!</a:t>
            </a:r>
          </a:p>
        </p:txBody>
      </p:sp>
      <p:sp>
        <p:nvSpPr>
          <p:cNvPr id="3" name="Tijdelijke aanduiding voor inhoud 2">
            <a:extLst>
              <a:ext uri="{FF2B5EF4-FFF2-40B4-BE49-F238E27FC236}">
                <a16:creationId xmlns:a16="http://schemas.microsoft.com/office/drawing/2014/main" id="{632CA3E4-8320-440A-8F03-18E3DCB756B6}"/>
              </a:ext>
            </a:extLst>
          </p:cNvPr>
          <p:cNvSpPr>
            <a:spLocks noGrp="1"/>
          </p:cNvSpPr>
          <p:nvPr>
            <p:ph idx="1"/>
          </p:nvPr>
        </p:nvSpPr>
        <p:spPr/>
        <p:txBody>
          <a:bodyPr anchor="t">
            <a:noAutofit/>
          </a:bodyPr>
          <a:lstStyle/>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Ondanks dat Zacharias niet gelooft</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Ook voor jouw en mij</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Hoop en rust</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Immanuel, </a:t>
            </a:r>
            <a:r>
              <a:rPr lang="nl-NL" sz="240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God zij met ons</a:t>
            </a: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p:txBody>
      </p:sp>
      <p:pic>
        <p:nvPicPr>
          <p:cNvPr id="8194" name="Picture 2" descr="God is always in control. Sometimes it seems like the people who… | by  Treadmill Treats | Medium">
            <a:extLst>
              <a:ext uri="{FF2B5EF4-FFF2-40B4-BE49-F238E27FC236}">
                <a16:creationId xmlns:a16="http://schemas.microsoft.com/office/drawing/2014/main" id="{64170277-4013-4091-B60C-82C1E90E3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252" y="4252332"/>
            <a:ext cx="3365638" cy="235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05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E5E2F-8ED0-4BBF-8CAB-181EEC7F0AAD}"/>
              </a:ext>
            </a:extLst>
          </p:cNvPr>
          <p:cNvSpPr>
            <a:spLocks noGrp="1"/>
          </p:cNvSpPr>
          <p:nvPr>
            <p:ph type="title"/>
          </p:nvPr>
        </p:nvSpPr>
        <p:spPr/>
        <p:txBody>
          <a:bodyPr>
            <a:noAutofit/>
          </a:bodyPr>
          <a:lstStyle/>
          <a:p>
            <a:r>
              <a:rPr lang="nl-NL" sz="4000" dirty="0">
                <a:solidFill>
                  <a:schemeClr val="tx1">
                    <a:lumMod val="75000"/>
                  </a:schemeClr>
                </a:solidFill>
                <a:latin typeface="Verdana" panose="020B0604030504040204" pitchFamily="34" charset="0"/>
                <a:ea typeface="Verdana" panose="020B0604030504040204" pitchFamily="34" charset="0"/>
              </a:rPr>
              <a:t>Lukas 1:5-22</a:t>
            </a:r>
          </a:p>
        </p:txBody>
      </p:sp>
      <p:sp>
        <p:nvSpPr>
          <p:cNvPr id="3" name="Tijdelijke aanduiding voor inhoud 2">
            <a:extLst>
              <a:ext uri="{FF2B5EF4-FFF2-40B4-BE49-F238E27FC236}">
                <a16:creationId xmlns:a16="http://schemas.microsoft.com/office/drawing/2014/main" id="{632CA3E4-8320-440A-8F03-18E3DCB756B6}"/>
              </a:ext>
            </a:extLst>
          </p:cNvPr>
          <p:cNvSpPr>
            <a:spLocks noGrp="1"/>
          </p:cNvSpPr>
          <p:nvPr>
            <p:ph idx="1"/>
          </p:nvPr>
        </p:nvSpPr>
        <p:spPr/>
        <p:txBody>
          <a:bodyPr anchor="t">
            <a:noAutofit/>
          </a:bodyPr>
          <a:lstStyle/>
          <a:p>
            <a:pPr marL="0" indent="0" algn="just">
              <a:lnSpc>
                <a:spcPct val="125000"/>
              </a:lnSpc>
              <a:spcBef>
                <a:spcPts val="0"/>
              </a:spcBef>
              <a:buNone/>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In de dagen van Herodes, de koning van Judea, was er een priester van de afdeling van </a:t>
            </a:r>
            <a:r>
              <a:rPr lang="nl-NL" sz="2400" dirty="0" err="1">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Abia</a:t>
            </a: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 van wie de naam Zacharias was. En zijn vrouw behoorde tot de dochters van </a:t>
            </a:r>
            <a:r>
              <a:rPr lang="nl-NL" sz="2400" dirty="0" err="1">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Aäron</a:t>
            </a: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 en haar naam was Elizabet. Zij waren beiden rechtvaardig voor God en wandelden onberispelijk volgens alle geboden en verordeningen van de Heere. En zij hadden geen kind, omdat Elizabet onvruchtbaar was en zij beiden op leeftijd gekomen waren.</a:t>
            </a:r>
          </a:p>
        </p:txBody>
      </p:sp>
    </p:spTree>
    <p:extLst>
      <p:ext uri="{BB962C8B-B14F-4D97-AF65-F5344CB8AC3E}">
        <p14:creationId xmlns:p14="http://schemas.microsoft.com/office/powerpoint/2010/main" val="417542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32CA3E4-8320-440A-8F03-18E3DCB756B6}"/>
              </a:ext>
            </a:extLst>
          </p:cNvPr>
          <p:cNvSpPr>
            <a:spLocks noGrp="1"/>
          </p:cNvSpPr>
          <p:nvPr>
            <p:ph idx="1"/>
          </p:nvPr>
        </p:nvSpPr>
        <p:spPr>
          <a:xfrm>
            <a:off x="628650" y="675861"/>
            <a:ext cx="7886700" cy="5501102"/>
          </a:xfrm>
        </p:spPr>
        <p:txBody>
          <a:bodyPr anchor="t">
            <a:noAutofit/>
          </a:bodyPr>
          <a:lstStyle/>
          <a:p>
            <a:pPr marL="0" indent="0" algn="just">
              <a:lnSpc>
                <a:spcPct val="125000"/>
              </a:lnSpc>
              <a:spcBef>
                <a:spcPts val="0"/>
              </a:spcBef>
              <a:buNone/>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Terwijl hij het priesterambt bediende voor God, toen het de beurt van zijn afdeling was, gebeurde het dat hij, volgens de gewoonte van de priesterdienst, door loting werd aangewezen om de tempel van de Heere binnen te gaan en het reukoffer te brengen. En heel de menigte van het volk was buiten aan het bidden op het uur van het reukoffer. En er verscheen aan hem een engel van de Heere, die aan de rechterzijde van het reukofferaltaar stond. En toen Zacharias hem zag, raakte hij in verwarring en vrees overviel hem.</a:t>
            </a:r>
          </a:p>
        </p:txBody>
      </p:sp>
    </p:spTree>
    <p:extLst>
      <p:ext uri="{BB962C8B-B14F-4D97-AF65-F5344CB8AC3E}">
        <p14:creationId xmlns:p14="http://schemas.microsoft.com/office/powerpoint/2010/main" val="343165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32CA3E4-8320-440A-8F03-18E3DCB756B6}"/>
              </a:ext>
            </a:extLst>
          </p:cNvPr>
          <p:cNvSpPr>
            <a:spLocks noGrp="1"/>
          </p:cNvSpPr>
          <p:nvPr>
            <p:ph idx="1"/>
          </p:nvPr>
        </p:nvSpPr>
        <p:spPr>
          <a:xfrm>
            <a:off x="628650" y="675861"/>
            <a:ext cx="7886700" cy="5501102"/>
          </a:xfrm>
        </p:spPr>
        <p:txBody>
          <a:bodyPr anchor="t">
            <a:noAutofit/>
          </a:bodyPr>
          <a:lstStyle/>
          <a:p>
            <a:pPr marL="0" indent="0" algn="just">
              <a:lnSpc>
                <a:spcPct val="125000"/>
              </a:lnSpc>
              <a:spcBef>
                <a:spcPts val="0"/>
              </a:spcBef>
              <a:buNone/>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Maar de engel zei tegen hem: Wees niet bevreesd, Zacharias, want uw gebed is verhoord en uw vrouw Elizabet zal u een zoon baren en u zult hem de naam Johannes geven. En er zal blijdschap en vreugde voor u zijn en velen zullen zich over zijn geboorte verblijden, want hij zal groot zijn voor de Heere. Geen wijn en geen sterkedrank zal hij drinken en hij zal al van de moederschoot af met de Heilige Geest vervuld worden, en hij zal velen van de Israëlieten bekeren tot de Heere, hun God.</a:t>
            </a:r>
          </a:p>
        </p:txBody>
      </p:sp>
    </p:spTree>
    <p:extLst>
      <p:ext uri="{BB962C8B-B14F-4D97-AF65-F5344CB8AC3E}">
        <p14:creationId xmlns:p14="http://schemas.microsoft.com/office/powerpoint/2010/main" val="249742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32CA3E4-8320-440A-8F03-18E3DCB756B6}"/>
              </a:ext>
            </a:extLst>
          </p:cNvPr>
          <p:cNvSpPr>
            <a:spLocks noGrp="1"/>
          </p:cNvSpPr>
          <p:nvPr>
            <p:ph idx="1"/>
          </p:nvPr>
        </p:nvSpPr>
        <p:spPr>
          <a:xfrm>
            <a:off x="628650" y="675861"/>
            <a:ext cx="7886700" cy="5501102"/>
          </a:xfrm>
        </p:spPr>
        <p:txBody>
          <a:bodyPr anchor="t">
            <a:noAutofit/>
          </a:bodyPr>
          <a:lstStyle/>
          <a:p>
            <a:pPr marL="0" indent="0" algn="just">
              <a:lnSpc>
                <a:spcPct val="125000"/>
              </a:lnSpc>
              <a:spcBef>
                <a:spcPts val="0"/>
              </a:spcBef>
              <a:buNone/>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En hij zal voor Hem uit gaan in de geest en de kracht van Elia, om het hart van de vaderen te bekeren tot de kinderen en de ongehoorzamen tot de bedachtzaamheid van de rechtvaardigen, om voor de Heere een toegerust volk gereed te maken. En Zacharias zei tegen de engel: Hoe zal ik dat weten? Want ik ben oud en mijn vrouw is op leeftijd gekomen. En de engel antwoordde en zei tegen hem: Ik ben </a:t>
            </a:r>
            <a:r>
              <a:rPr lang="nl-NL" sz="2400" dirty="0" err="1">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Gabriël</a:t>
            </a: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 die voor God sta, en ik ben uitgezonden om tot u te spreken en u deze dingen te verkondigen.</a:t>
            </a:r>
          </a:p>
        </p:txBody>
      </p:sp>
    </p:spTree>
    <p:extLst>
      <p:ext uri="{BB962C8B-B14F-4D97-AF65-F5344CB8AC3E}">
        <p14:creationId xmlns:p14="http://schemas.microsoft.com/office/powerpoint/2010/main" val="343636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32CA3E4-8320-440A-8F03-18E3DCB756B6}"/>
              </a:ext>
            </a:extLst>
          </p:cNvPr>
          <p:cNvSpPr>
            <a:spLocks noGrp="1"/>
          </p:cNvSpPr>
          <p:nvPr>
            <p:ph idx="1"/>
          </p:nvPr>
        </p:nvSpPr>
        <p:spPr>
          <a:xfrm>
            <a:off x="628650" y="675861"/>
            <a:ext cx="7886700" cy="5501102"/>
          </a:xfrm>
        </p:spPr>
        <p:txBody>
          <a:bodyPr anchor="t">
            <a:noAutofit/>
          </a:bodyPr>
          <a:lstStyle/>
          <a:p>
            <a:pPr marL="0" indent="0" algn="just">
              <a:lnSpc>
                <a:spcPct val="125000"/>
              </a:lnSpc>
              <a:spcBef>
                <a:spcPts val="0"/>
              </a:spcBef>
              <a:buNone/>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En zie, u zult zwijgen en niet kunnen spreken tot op de dag dat deze dingen gebeurd zijn, omdat u mijn woorden niet geloofd hebt, die vervuld zullen worden op hun tijd. En het volk stond te wachten op Zacharias; en ze waren verwonderd dat hij zo lang in de tempel bleef. Toen hij naar buiten kwam, kon hij niet tot hen spreken. Zij begrepen dat hij een verschijning in de tempel gezien had. Hij wenkte hun toe en bleef stom.</a:t>
            </a:r>
          </a:p>
        </p:txBody>
      </p:sp>
    </p:spTree>
    <p:extLst>
      <p:ext uri="{BB962C8B-B14F-4D97-AF65-F5344CB8AC3E}">
        <p14:creationId xmlns:p14="http://schemas.microsoft.com/office/powerpoint/2010/main" val="105039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E5E2F-8ED0-4BBF-8CAB-181EEC7F0AAD}"/>
              </a:ext>
            </a:extLst>
          </p:cNvPr>
          <p:cNvSpPr>
            <a:spLocks noGrp="1"/>
          </p:cNvSpPr>
          <p:nvPr>
            <p:ph type="title"/>
          </p:nvPr>
        </p:nvSpPr>
        <p:spPr/>
        <p:txBody>
          <a:bodyPr>
            <a:noAutofit/>
          </a:bodyPr>
          <a:lstStyle/>
          <a:p>
            <a:r>
              <a:rPr lang="nl-NL" sz="4000" dirty="0">
                <a:solidFill>
                  <a:schemeClr val="tx1">
                    <a:lumMod val="75000"/>
                  </a:schemeClr>
                </a:solidFill>
                <a:latin typeface="Verdana" panose="020B0604030504040204" pitchFamily="34" charset="0"/>
                <a:ea typeface="Verdana" panose="020B0604030504040204" pitchFamily="34" charset="0"/>
              </a:rPr>
              <a:t>Zacharias en Elizabet</a:t>
            </a:r>
          </a:p>
        </p:txBody>
      </p:sp>
      <p:sp>
        <p:nvSpPr>
          <p:cNvPr id="3" name="Tijdelijke aanduiding voor inhoud 2">
            <a:extLst>
              <a:ext uri="{FF2B5EF4-FFF2-40B4-BE49-F238E27FC236}">
                <a16:creationId xmlns:a16="http://schemas.microsoft.com/office/drawing/2014/main" id="{632CA3E4-8320-440A-8F03-18E3DCB756B6}"/>
              </a:ext>
            </a:extLst>
          </p:cNvPr>
          <p:cNvSpPr>
            <a:spLocks noGrp="1"/>
          </p:cNvSpPr>
          <p:nvPr>
            <p:ph idx="1"/>
          </p:nvPr>
        </p:nvSpPr>
        <p:spPr/>
        <p:txBody>
          <a:bodyPr anchor="t">
            <a:noAutofit/>
          </a:bodyPr>
          <a:lstStyle/>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Beide komen uit priestergeslacht</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Beide rechtvaardig en volgenden de gehele wet</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Ze konden geen kinderen krijgen</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Veel verdriet en schaamte  </a:t>
            </a: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p:txBody>
      </p:sp>
      <p:pic>
        <p:nvPicPr>
          <p:cNvPr id="1026" name="Picture 2" descr="Onvruchtbare vrouw heeft verhoogde kans op pyschische problemen | Vrouw">
            <a:extLst>
              <a:ext uri="{FF2B5EF4-FFF2-40B4-BE49-F238E27FC236}">
                <a16:creationId xmlns:a16="http://schemas.microsoft.com/office/drawing/2014/main" id="{584D519B-7EFC-4DB9-BDE5-6C34F8F0B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557" y="4302124"/>
            <a:ext cx="26193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92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E5E2F-8ED0-4BBF-8CAB-181EEC7F0AAD}"/>
              </a:ext>
            </a:extLst>
          </p:cNvPr>
          <p:cNvSpPr>
            <a:spLocks noGrp="1"/>
          </p:cNvSpPr>
          <p:nvPr>
            <p:ph type="title"/>
          </p:nvPr>
        </p:nvSpPr>
        <p:spPr/>
        <p:txBody>
          <a:bodyPr>
            <a:noAutofit/>
          </a:bodyPr>
          <a:lstStyle/>
          <a:p>
            <a:r>
              <a:rPr lang="nl-NL" sz="4000" dirty="0">
                <a:solidFill>
                  <a:schemeClr val="tx1">
                    <a:lumMod val="75000"/>
                  </a:schemeClr>
                </a:solidFill>
                <a:latin typeface="Verdana" panose="020B0604030504040204" pitchFamily="34" charset="0"/>
                <a:ea typeface="Verdana" panose="020B0604030504040204" pitchFamily="34" charset="0"/>
              </a:rPr>
              <a:t>Reukoffer</a:t>
            </a:r>
          </a:p>
        </p:txBody>
      </p:sp>
      <p:sp>
        <p:nvSpPr>
          <p:cNvPr id="3" name="Tijdelijke aanduiding voor inhoud 2">
            <a:extLst>
              <a:ext uri="{FF2B5EF4-FFF2-40B4-BE49-F238E27FC236}">
                <a16:creationId xmlns:a16="http://schemas.microsoft.com/office/drawing/2014/main" id="{632CA3E4-8320-440A-8F03-18E3DCB756B6}"/>
              </a:ext>
            </a:extLst>
          </p:cNvPr>
          <p:cNvSpPr>
            <a:spLocks noGrp="1"/>
          </p:cNvSpPr>
          <p:nvPr>
            <p:ph idx="1"/>
          </p:nvPr>
        </p:nvSpPr>
        <p:spPr/>
        <p:txBody>
          <a:bodyPr anchor="t">
            <a:noAutofit/>
          </a:bodyPr>
          <a:lstStyle/>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‘s morgens en ‘s avonds wordt deze gebracht</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24 priester afdelingen</a:t>
            </a:r>
          </a:p>
          <a:p>
            <a:pPr>
              <a:lnSpc>
                <a:spcPct val="125000"/>
              </a:lnSpc>
              <a:spcBef>
                <a:spcPts val="0"/>
              </a:spcBef>
            </a:pPr>
            <a:r>
              <a:rPr lang="nl-NL" sz="2400" dirty="0" err="1">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Once</a:t>
            </a: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 in a </a:t>
            </a:r>
            <a:r>
              <a:rPr lang="nl-NL" sz="2400" dirty="0" err="1">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lifetime</a:t>
            </a: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 gebeurtenis</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Door loting (toeval)</a:t>
            </a: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p:txBody>
      </p:sp>
      <p:pic>
        <p:nvPicPr>
          <p:cNvPr id="2050" name="Picture 2" descr="Zechariah, Smells, and the Altar of Incense in the Temple | Rotation.org">
            <a:extLst>
              <a:ext uri="{FF2B5EF4-FFF2-40B4-BE49-F238E27FC236}">
                <a16:creationId xmlns:a16="http://schemas.microsoft.com/office/drawing/2014/main" id="{E6A0C33E-0FC6-4706-9C45-7E2AB44CC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301" y="3657168"/>
            <a:ext cx="2737195" cy="283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9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E5E2F-8ED0-4BBF-8CAB-181EEC7F0AAD}"/>
              </a:ext>
            </a:extLst>
          </p:cNvPr>
          <p:cNvSpPr>
            <a:spLocks noGrp="1"/>
          </p:cNvSpPr>
          <p:nvPr>
            <p:ph type="title"/>
          </p:nvPr>
        </p:nvSpPr>
        <p:spPr/>
        <p:txBody>
          <a:bodyPr>
            <a:noAutofit/>
          </a:bodyPr>
          <a:lstStyle/>
          <a:p>
            <a:r>
              <a:rPr lang="nl-NL" sz="4000" dirty="0">
                <a:solidFill>
                  <a:schemeClr val="tx1">
                    <a:lumMod val="75000"/>
                  </a:schemeClr>
                </a:solidFill>
                <a:latin typeface="Verdana" panose="020B0604030504040204" pitchFamily="34" charset="0"/>
                <a:ea typeface="Verdana" panose="020B0604030504040204" pitchFamily="34" charset="0"/>
              </a:rPr>
              <a:t>Engel</a:t>
            </a:r>
          </a:p>
        </p:txBody>
      </p:sp>
      <p:sp>
        <p:nvSpPr>
          <p:cNvPr id="3" name="Tijdelijke aanduiding voor inhoud 2">
            <a:extLst>
              <a:ext uri="{FF2B5EF4-FFF2-40B4-BE49-F238E27FC236}">
                <a16:creationId xmlns:a16="http://schemas.microsoft.com/office/drawing/2014/main" id="{632CA3E4-8320-440A-8F03-18E3DCB756B6}"/>
              </a:ext>
            </a:extLst>
          </p:cNvPr>
          <p:cNvSpPr>
            <a:spLocks noGrp="1"/>
          </p:cNvSpPr>
          <p:nvPr>
            <p:ph idx="1"/>
          </p:nvPr>
        </p:nvSpPr>
        <p:spPr/>
        <p:txBody>
          <a:bodyPr anchor="t">
            <a:noAutofit/>
          </a:bodyPr>
          <a:lstStyle/>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Jullie zullen een zoon krijgen</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Zacharias wordt bang</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Zacharias gelooft de engel niet</a:t>
            </a:r>
          </a:p>
          <a:p>
            <a:pPr>
              <a:lnSpc>
                <a:spcPct val="125000"/>
              </a:lnSpc>
              <a:spcBef>
                <a:spcPts val="0"/>
              </a:spcBef>
            </a:pPr>
            <a:r>
              <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rPr>
              <a:t>Zacharias kan niet meer praten</a:t>
            </a: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a:p>
            <a:pPr>
              <a:lnSpc>
                <a:spcPct val="125000"/>
              </a:lnSpc>
              <a:spcBef>
                <a:spcPts val="0"/>
              </a:spcBef>
            </a:pPr>
            <a:endParaRPr lang="nl-NL" sz="2400" dirty="0">
              <a:solidFill>
                <a:schemeClr val="tx1">
                  <a:lumMod val="75000"/>
                </a:schemeClr>
              </a:solidFill>
              <a:latin typeface="Verdana" panose="020B0604030504040204" pitchFamily="34" charset="0"/>
              <a:ea typeface="Verdana" panose="020B0604030504040204" pitchFamily="34" charset="0"/>
              <a:sym typeface="Wingdings" panose="05000000000000000000" pitchFamily="2" charset="2"/>
            </a:endParaRPr>
          </a:p>
        </p:txBody>
      </p:sp>
      <p:pic>
        <p:nvPicPr>
          <p:cNvPr id="3074" name="Picture 2" descr="Zechariah&amp;#39;s mysterious vision in the Temple: 10 things to know and share|  National Catholic Register">
            <a:extLst>
              <a:ext uri="{FF2B5EF4-FFF2-40B4-BE49-F238E27FC236}">
                <a16:creationId xmlns:a16="http://schemas.microsoft.com/office/drawing/2014/main" id="{85C1BA98-16E7-40FB-918D-638A24CFA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653" y="4171879"/>
            <a:ext cx="3405742" cy="232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ff1fd89d-8234-45b1-8cfe-57c4427ce466"/>
</p:tagLst>
</file>

<file path=ppt/theme/theme1.xml><?xml version="1.0" encoding="utf-8"?>
<a:theme xmlns:a="http://schemas.openxmlformats.org/drawingml/2006/main" name="Office Theme">
  <a:themeElements>
    <a:clrScheme name="De Bron 2.0">
      <a:dk1>
        <a:srgbClr val="366982"/>
      </a:dk1>
      <a:lt1>
        <a:sysClr val="window" lastClr="FFFFFF"/>
      </a:lt1>
      <a:dk2>
        <a:srgbClr val="1D1B10"/>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800080"/>
      </a:folHlink>
    </a:clrScheme>
    <a:fontScheme name="De Bron 2.0">
      <a:majorFont>
        <a:latin typeface="Verdana Pro Cond"/>
        <a:ea typeface=""/>
        <a:cs typeface=""/>
      </a:majorFont>
      <a:minorFont>
        <a:latin typeface="Verdana Pro Cond Light"/>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1054</TotalTime>
  <Words>680</Words>
  <Application>Microsoft Office PowerPoint</Application>
  <PresentationFormat>Diavoorstelling (4:3)</PresentationFormat>
  <Paragraphs>52</Paragraphs>
  <Slides>14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Verdana</vt:lpstr>
      <vt:lpstr>Verdana Pro Cond Light</vt:lpstr>
      <vt:lpstr>Calibri</vt:lpstr>
      <vt:lpstr>Verdana Pro Cond</vt:lpstr>
      <vt:lpstr>Office Theme</vt:lpstr>
      <vt:lpstr>Wie bereidde Jezus komst voor</vt:lpstr>
      <vt:lpstr>Lukas 1:5-22</vt:lpstr>
      <vt:lpstr>PowerPoint-presentatie</vt:lpstr>
      <vt:lpstr>PowerPoint-presentatie</vt:lpstr>
      <vt:lpstr>PowerPoint-presentatie</vt:lpstr>
      <vt:lpstr>PowerPoint-presentatie</vt:lpstr>
      <vt:lpstr>Zacharias en Elizabet</vt:lpstr>
      <vt:lpstr>Reukoffer</vt:lpstr>
      <vt:lpstr>Engel</vt:lpstr>
      <vt:lpstr>Gebed</vt:lpstr>
      <vt:lpstr>Toeval</vt:lpstr>
      <vt:lpstr>Vertrouwen</vt:lpstr>
      <vt:lpstr>God belooft!</vt:lpstr>
      <vt:lpstr>God is in 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Kamerbeek, Marius</dc:creator>
  <cp:lastModifiedBy>Pieter Heijms</cp:lastModifiedBy>
  <cp:revision>108</cp:revision>
  <dcterms:created xsi:type="dcterms:W3CDTF">2020-07-06T18:17:39Z</dcterms:created>
  <dcterms:modified xsi:type="dcterms:W3CDTF">2021-12-18T19:54:45Z</dcterms:modified>
</cp:coreProperties>
</file>